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3" r:id="rId12"/>
    <p:sldId id="268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290"/>
    <p:restoredTop sz="81875"/>
  </p:normalViewPr>
  <p:slideViewPr>
    <p:cSldViewPr snapToGrid="0" snapToObjects="1">
      <p:cViewPr varScale="1">
        <p:scale>
          <a:sx n="64" d="100"/>
          <a:sy n="64" d="100"/>
        </p:scale>
        <p:origin x="18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6F73C0-58E1-1841-A94C-6B7EBC3CF855}" type="doc">
      <dgm:prSet loTypeId="urn:microsoft.com/office/officeart/2005/8/layout/chevron2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54AB186-3665-9A4E-8C80-4EA9379C822A}">
      <dgm:prSet/>
      <dgm:spPr/>
      <dgm:t>
        <a:bodyPr/>
        <a:lstStyle/>
        <a:p>
          <a:pPr rtl="0"/>
          <a:r>
            <a:rPr kumimoji="1" lang="en-US" dirty="0" smtClean="0"/>
            <a:t>Multithread</a:t>
          </a:r>
          <a:r>
            <a:rPr kumimoji="1" lang="en-US" altLang="zh-CN" dirty="0" smtClean="0"/>
            <a:t> </a:t>
          </a:r>
          <a:r>
            <a:rPr kumimoji="1" lang="en-US" dirty="0" smtClean="0"/>
            <a:t>&amp;&amp;</a:t>
          </a:r>
          <a:r>
            <a:rPr kumimoji="1" lang="en-US" altLang="zh-CN" dirty="0" smtClean="0"/>
            <a:t> </a:t>
          </a:r>
          <a:r>
            <a:rPr kumimoji="1" lang="en-US" dirty="0" smtClean="0"/>
            <a:t>Multicore</a:t>
          </a:r>
          <a:r>
            <a:rPr kumimoji="1" lang="en-US" altLang="zh-CN" dirty="0" smtClean="0"/>
            <a:t> </a:t>
          </a:r>
          <a:r>
            <a:rPr kumimoji="1" lang="en-US" dirty="0" smtClean="0"/>
            <a:t>processor</a:t>
          </a:r>
          <a:endParaRPr lang="en-US" dirty="0"/>
        </a:p>
      </dgm:t>
    </dgm:pt>
    <dgm:pt modelId="{059E4CF9-E091-8946-A1C0-AE0E16E6D8CB}" type="parTrans" cxnId="{7B742818-61F2-F744-A245-8E7771EF925D}">
      <dgm:prSet/>
      <dgm:spPr/>
      <dgm:t>
        <a:bodyPr/>
        <a:lstStyle/>
        <a:p>
          <a:endParaRPr lang="zh-CN" altLang="en-US"/>
        </a:p>
      </dgm:t>
    </dgm:pt>
    <dgm:pt modelId="{E7144923-B9A2-444E-8C1C-1A4EA7175FB2}" type="sibTrans" cxnId="{7B742818-61F2-F744-A245-8E7771EF925D}">
      <dgm:prSet/>
      <dgm:spPr/>
      <dgm:t>
        <a:bodyPr/>
        <a:lstStyle/>
        <a:p>
          <a:endParaRPr lang="zh-CN" altLang="en-US"/>
        </a:p>
      </dgm:t>
    </dgm:pt>
    <dgm:pt modelId="{0E6826CB-EE6A-B445-9C2A-6A853E24279E}">
      <dgm:prSet/>
      <dgm:spPr/>
      <dgm:t>
        <a:bodyPr/>
        <a:lstStyle/>
        <a:p>
          <a:pPr rtl="0"/>
          <a:r>
            <a:rPr kumimoji="1" lang="en-US" dirty="0" smtClean="0"/>
            <a:t>Shared</a:t>
          </a:r>
          <a:r>
            <a:rPr kumimoji="1" lang="en-US" altLang="zh-CN" dirty="0" smtClean="0"/>
            <a:t> </a:t>
          </a:r>
          <a:r>
            <a:rPr kumimoji="1" lang="en-US" dirty="0" smtClean="0"/>
            <a:t>address</a:t>
          </a:r>
          <a:r>
            <a:rPr kumimoji="1" lang="en-US" altLang="zh-CN" dirty="0" smtClean="0"/>
            <a:t> </a:t>
          </a:r>
          <a:r>
            <a:rPr kumimoji="1" lang="en-US" dirty="0" smtClean="0"/>
            <a:t>space</a:t>
          </a:r>
          <a:endParaRPr lang="en-US" dirty="0"/>
        </a:p>
      </dgm:t>
    </dgm:pt>
    <dgm:pt modelId="{B93F4382-85B3-754D-9EAC-06260932F13A}" type="parTrans" cxnId="{D639115D-A5B0-6742-B1C3-7C5511ACD8F7}">
      <dgm:prSet/>
      <dgm:spPr/>
      <dgm:t>
        <a:bodyPr/>
        <a:lstStyle/>
        <a:p>
          <a:endParaRPr lang="zh-CN" altLang="en-US"/>
        </a:p>
      </dgm:t>
    </dgm:pt>
    <dgm:pt modelId="{D927B878-2C6E-8F4C-918D-A5AE9DBAFE4E}" type="sibTrans" cxnId="{D639115D-A5B0-6742-B1C3-7C5511ACD8F7}">
      <dgm:prSet/>
      <dgm:spPr/>
      <dgm:t>
        <a:bodyPr/>
        <a:lstStyle/>
        <a:p>
          <a:endParaRPr lang="zh-CN" altLang="en-US"/>
        </a:p>
      </dgm:t>
    </dgm:pt>
    <dgm:pt modelId="{082CCDE2-BEF9-9C49-A132-EF49A4996FFD}">
      <dgm:prSet/>
      <dgm:spPr/>
      <dgm:t>
        <a:bodyPr/>
        <a:lstStyle/>
        <a:p>
          <a:pPr rtl="0"/>
          <a:r>
            <a:rPr kumimoji="1" lang="en-US" dirty="0" smtClean="0"/>
            <a:t>Handling</a:t>
          </a:r>
          <a:r>
            <a:rPr kumimoji="1" lang="en-US" altLang="zh-CN" dirty="0" smtClean="0"/>
            <a:t> </a:t>
          </a:r>
          <a:r>
            <a:rPr kumimoji="1" lang="en-US" dirty="0" smtClean="0"/>
            <a:t>soft</a:t>
          </a:r>
          <a:r>
            <a:rPr kumimoji="1" lang="en-US" altLang="zh-CN" dirty="0" smtClean="0"/>
            <a:t> </a:t>
          </a:r>
          <a:r>
            <a:rPr kumimoji="1" lang="en-US" dirty="0" smtClean="0"/>
            <a:t>page</a:t>
          </a:r>
          <a:r>
            <a:rPr kumimoji="1" lang="en-US" altLang="zh-CN" dirty="0" smtClean="0"/>
            <a:t> </a:t>
          </a:r>
          <a:r>
            <a:rPr kumimoji="1" lang="en-US" dirty="0" smtClean="0"/>
            <a:t>faults</a:t>
          </a:r>
          <a:endParaRPr lang="en-US" dirty="0"/>
        </a:p>
      </dgm:t>
    </dgm:pt>
    <dgm:pt modelId="{36A9711C-247F-6144-AFCC-9FDCD26BFC91}" type="parTrans" cxnId="{DF308F40-78DE-544C-A3B1-CC24EBA670ED}">
      <dgm:prSet/>
      <dgm:spPr/>
      <dgm:t>
        <a:bodyPr/>
        <a:lstStyle/>
        <a:p>
          <a:endParaRPr lang="zh-CN" altLang="en-US"/>
        </a:p>
      </dgm:t>
    </dgm:pt>
    <dgm:pt modelId="{FF8848EF-C442-5D40-9CE3-4AF192CA3530}" type="sibTrans" cxnId="{DF308F40-78DE-544C-A3B1-CC24EBA670ED}">
      <dgm:prSet/>
      <dgm:spPr/>
      <dgm:t>
        <a:bodyPr/>
        <a:lstStyle/>
        <a:p>
          <a:endParaRPr lang="zh-CN" altLang="en-US"/>
        </a:p>
      </dgm:t>
    </dgm:pt>
    <dgm:pt modelId="{2F0A1C78-4D5D-3B43-ACD5-FC38FC30C65C}">
      <dgm:prSet/>
      <dgm:spPr/>
      <dgm:t>
        <a:bodyPr/>
        <a:lstStyle/>
        <a:p>
          <a:pPr rtl="0"/>
          <a:r>
            <a:rPr kumimoji="1" lang="en-US" dirty="0" smtClean="0"/>
            <a:t>Growing</a:t>
          </a:r>
          <a:r>
            <a:rPr kumimoji="1" lang="en-US" altLang="zh-CN" dirty="0" smtClean="0"/>
            <a:t> </a:t>
          </a:r>
          <a:r>
            <a:rPr kumimoji="1" lang="en-US" dirty="0" smtClean="0"/>
            <a:t>address</a:t>
          </a:r>
          <a:r>
            <a:rPr kumimoji="1" lang="en-US" altLang="zh-CN" dirty="0" smtClean="0"/>
            <a:t> </a:t>
          </a:r>
          <a:r>
            <a:rPr kumimoji="1" lang="en-US" dirty="0" smtClean="0"/>
            <a:t>space</a:t>
          </a:r>
          <a:endParaRPr lang="en-US" dirty="0"/>
        </a:p>
      </dgm:t>
    </dgm:pt>
    <dgm:pt modelId="{8331EE3E-A754-8D42-99F4-91EF79E03EA7}" type="parTrans" cxnId="{3DC47AD1-642D-A841-AD7A-43897E9C72F5}">
      <dgm:prSet/>
      <dgm:spPr/>
      <dgm:t>
        <a:bodyPr/>
        <a:lstStyle/>
        <a:p>
          <a:endParaRPr lang="zh-CN" altLang="en-US"/>
        </a:p>
      </dgm:t>
    </dgm:pt>
    <dgm:pt modelId="{6EBBD07D-5746-7B4A-91F5-2F77DFD53B33}" type="sibTrans" cxnId="{3DC47AD1-642D-A841-AD7A-43897E9C72F5}">
      <dgm:prSet/>
      <dgm:spPr/>
      <dgm:t>
        <a:bodyPr/>
        <a:lstStyle/>
        <a:p>
          <a:endParaRPr lang="zh-CN" altLang="en-US"/>
        </a:p>
      </dgm:t>
    </dgm:pt>
    <dgm:pt modelId="{3BB2FB0A-0804-8140-89ED-7D8F33C537D2}">
      <dgm:prSet/>
      <dgm:spPr/>
      <dgm:t>
        <a:bodyPr/>
        <a:lstStyle/>
        <a:p>
          <a:pPr rtl="0"/>
          <a:r>
            <a:rPr kumimoji="1" lang="en-US" dirty="0" smtClean="0"/>
            <a:t>Mapping</a:t>
          </a:r>
          <a:r>
            <a:rPr kumimoji="1" lang="en-US" altLang="zh-CN" dirty="0" smtClean="0"/>
            <a:t> </a:t>
          </a:r>
          <a:r>
            <a:rPr kumimoji="1" lang="en-US" dirty="0" smtClean="0"/>
            <a:t>files</a:t>
          </a:r>
          <a:endParaRPr lang="en-US" dirty="0"/>
        </a:p>
      </dgm:t>
    </dgm:pt>
    <dgm:pt modelId="{AFC0CFB9-1D76-0C4A-8E80-2FC9F3D881BF}" type="parTrans" cxnId="{A573B9E6-1AA0-3E43-9BBB-1593F182BDCD}">
      <dgm:prSet/>
      <dgm:spPr/>
      <dgm:t>
        <a:bodyPr/>
        <a:lstStyle/>
        <a:p>
          <a:endParaRPr lang="zh-CN" altLang="en-US"/>
        </a:p>
      </dgm:t>
    </dgm:pt>
    <dgm:pt modelId="{96A6DC27-7AA9-B546-BB44-8AB73EFFCAC1}" type="sibTrans" cxnId="{A573B9E6-1AA0-3E43-9BBB-1593F182BDCD}">
      <dgm:prSet/>
      <dgm:spPr/>
      <dgm:t>
        <a:bodyPr/>
        <a:lstStyle/>
        <a:p>
          <a:endParaRPr lang="zh-CN" altLang="en-US"/>
        </a:p>
      </dgm:t>
    </dgm:pt>
    <dgm:pt modelId="{D96A5E28-5C52-BC44-92B3-E774B2063B13}">
      <dgm:prSet/>
      <dgm:spPr/>
      <dgm:t>
        <a:bodyPr/>
        <a:lstStyle/>
        <a:p>
          <a:r>
            <a:rPr lang="en-US" altLang="zh-CN" dirty="0" smtClean="0"/>
            <a:t>kernel</a:t>
          </a:r>
          <a:r>
            <a:rPr lang="zh-CN" altLang="en-US" dirty="0" smtClean="0"/>
            <a:t> </a:t>
          </a:r>
          <a:r>
            <a:rPr lang="en-US" altLang="zh-CN" dirty="0" smtClean="0"/>
            <a:t>VM</a:t>
          </a:r>
          <a:r>
            <a:rPr lang="zh-CN" altLang="en-US" dirty="0" smtClean="0"/>
            <a:t> </a:t>
          </a:r>
          <a:r>
            <a:rPr lang="en-US" altLang="zh-CN" dirty="0" smtClean="0"/>
            <a:t>cost</a:t>
          </a:r>
          <a:endParaRPr lang="zh-CN" altLang="en-US" dirty="0"/>
        </a:p>
      </dgm:t>
    </dgm:pt>
    <dgm:pt modelId="{799C0932-446C-E34A-860F-973EF8F6BC44}" type="parTrans" cxnId="{D2DB0E8A-39D6-5740-809F-7BB2596A87CD}">
      <dgm:prSet/>
      <dgm:spPr/>
      <dgm:t>
        <a:bodyPr/>
        <a:lstStyle/>
        <a:p>
          <a:endParaRPr lang="zh-CN" altLang="en-US"/>
        </a:p>
      </dgm:t>
    </dgm:pt>
    <dgm:pt modelId="{9F51BF62-5892-134C-B09C-E2D3A6F175D4}" type="sibTrans" cxnId="{D2DB0E8A-39D6-5740-809F-7BB2596A87CD}">
      <dgm:prSet/>
      <dgm:spPr/>
      <dgm:t>
        <a:bodyPr/>
        <a:lstStyle/>
        <a:p>
          <a:endParaRPr lang="zh-CN" altLang="en-US"/>
        </a:p>
      </dgm:t>
    </dgm:pt>
    <dgm:pt modelId="{196B360E-214E-0742-8D20-133C211AA990}">
      <dgm:prSet/>
      <dgm:spPr/>
      <dgm:t>
        <a:bodyPr/>
        <a:lstStyle/>
        <a:p>
          <a:r>
            <a:rPr lang="en-US" altLang="zh-CN" dirty="0" smtClean="0"/>
            <a:t>software</a:t>
          </a:r>
          <a:r>
            <a:rPr lang="zh-CN" altLang="en-US" dirty="0" smtClean="0"/>
            <a:t> </a:t>
          </a:r>
          <a:r>
            <a:rPr lang="en-US" altLang="zh-CN" dirty="0" smtClean="0"/>
            <a:t>design</a:t>
          </a:r>
          <a:endParaRPr lang="zh-CN" altLang="en-US" dirty="0"/>
        </a:p>
      </dgm:t>
    </dgm:pt>
    <dgm:pt modelId="{87681C5D-0C0D-9B41-982E-8C3156A013F9}" type="parTrans" cxnId="{A378F6FC-1C32-7A4F-B3F3-9767427D3EE7}">
      <dgm:prSet/>
      <dgm:spPr/>
      <dgm:t>
        <a:bodyPr/>
        <a:lstStyle/>
        <a:p>
          <a:endParaRPr lang="zh-CN" altLang="en-US"/>
        </a:p>
      </dgm:t>
    </dgm:pt>
    <dgm:pt modelId="{C8E677E2-B5F2-0840-AC6D-F6F2BC9ACB96}" type="sibTrans" cxnId="{A378F6FC-1C32-7A4F-B3F3-9767427D3EE7}">
      <dgm:prSet/>
      <dgm:spPr/>
      <dgm:t>
        <a:bodyPr/>
        <a:lstStyle/>
        <a:p>
          <a:endParaRPr lang="zh-CN" altLang="en-US"/>
        </a:p>
      </dgm:t>
    </dgm:pt>
    <dgm:pt modelId="{7F7521C6-DE46-944F-90F0-C9BB76F9F877}" type="pres">
      <dgm:prSet presAssocID="{3D6F73C0-58E1-1841-A94C-6B7EBC3CF855}" presName="linearFlow" presStyleCnt="0">
        <dgm:presLayoutVars>
          <dgm:dir/>
          <dgm:animLvl val="lvl"/>
          <dgm:resizeHandles val="exact"/>
        </dgm:presLayoutVars>
      </dgm:prSet>
      <dgm:spPr/>
    </dgm:pt>
    <dgm:pt modelId="{28C42F14-C3BB-BB49-B292-F1E7611550DC}" type="pres">
      <dgm:prSet presAssocID="{196B360E-214E-0742-8D20-133C211AA990}" presName="composite" presStyleCnt="0"/>
      <dgm:spPr/>
    </dgm:pt>
    <dgm:pt modelId="{AD6FD277-CF8A-6A4A-A719-CA461B0F942B}" type="pres">
      <dgm:prSet presAssocID="{196B360E-214E-0742-8D20-133C211AA990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67E3723-9142-004C-8EE2-37CAEE3C723F}" type="pres">
      <dgm:prSet presAssocID="{196B360E-214E-0742-8D20-133C211AA990}" presName="descendantText" presStyleLbl="alignAcc1" presStyleIdx="0" presStyleCnt="2">
        <dgm:presLayoutVars>
          <dgm:bulletEnabled val="1"/>
        </dgm:presLayoutVars>
      </dgm:prSet>
      <dgm:spPr/>
    </dgm:pt>
    <dgm:pt modelId="{D11436CC-11FC-7546-83C9-07F8D525FE88}" type="pres">
      <dgm:prSet presAssocID="{C8E677E2-B5F2-0840-AC6D-F6F2BC9ACB96}" presName="sp" presStyleCnt="0"/>
      <dgm:spPr/>
    </dgm:pt>
    <dgm:pt modelId="{A8BEDFB8-815D-534F-82CC-24F2D1B45AF5}" type="pres">
      <dgm:prSet presAssocID="{D96A5E28-5C52-BC44-92B3-E774B2063B13}" presName="composite" presStyleCnt="0"/>
      <dgm:spPr/>
    </dgm:pt>
    <dgm:pt modelId="{0F5262EF-5B60-7A44-9258-A5CE31E9ABCC}" type="pres">
      <dgm:prSet presAssocID="{D96A5E28-5C52-BC44-92B3-E774B2063B13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9269130-62C4-AE4D-B09C-5C371804261F}" type="pres">
      <dgm:prSet presAssocID="{D96A5E28-5C52-BC44-92B3-E774B2063B13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08D8617D-857E-B14D-8CC9-00D820D0F817}" type="presOf" srcId="{082CCDE2-BEF9-9C49-A132-EF49A4996FFD}" destId="{A9269130-62C4-AE4D-B09C-5C371804261F}" srcOrd="0" destOrd="0" presId="urn:microsoft.com/office/officeart/2005/8/layout/chevron2"/>
    <dgm:cxn modelId="{482F17DC-DE4E-BC44-B1B3-1561797A979A}" type="presOf" srcId="{0E6826CB-EE6A-B445-9C2A-6A853E24279E}" destId="{C67E3723-9142-004C-8EE2-37CAEE3C723F}" srcOrd="0" destOrd="1" presId="urn:microsoft.com/office/officeart/2005/8/layout/chevron2"/>
    <dgm:cxn modelId="{3DC47AD1-642D-A841-AD7A-43897E9C72F5}" srcId="{D96A5E28-5C52-BC44-92B3-E774B2063B13}" destId="{2F0A1C78-4D5D-3B43-ACD5-FC38FC30C65C}" srcOrd="2" destOrd="0" parTransId="{8331EE3E-A754-8D42-99F4-91EF79E03EA7}" sibTransId="{6EBBD07D-5746-7B4A-91F5-2F77DFD53B33}"/>
    <dgm:cxn modelId="{A0BFDE40-1E63-0640-92ED-270501B2D569}" type="presOf" srcId="{3BB2FB0A-0804-8140-89ED-7D8F33C537D2}" destId="{A9269130-62C4-AE4D-B09C-5C371804261F}" srcOrd="0" destOrd="1" presId="urn:microsoft.com/office/officeart/2005/8/layout/chevron2"/>
    <dgm:cxn modelId="{F48FA0F8-C10C-B740-AD6F-3B755B90C526}" type="presOf" srcId="{354AB186-3665-9A4E-8C80-4EA9379C822A}" destId="{C67E3723-9142-004C-8EE2-37CAEE3C723F}" srcOrd="0" destOrd="0" presId="urn:microsoft.com/office/officeart/2005/8/layout/chevron2"/>
    <dgm:cxn modelId="{A378F6FC-1C32-7A4F-B3F3-9767427D3EE7}" srcId="{3D6F73C0-58E1-1841-A94C-6B7EBC3CF855}" destId="{196B360E-214E-0742-8D20-133C211AA990}" srcOrd="0" destOrd="0" parTransId="{87681C5D-0C0D-9B41-982E-8C3156A013F9}" sibTransId="{C8E677E2-B5F2-0840-AC6D-F6F2BC9ACB96}"/>
    <dgm:cxn modelId="{43D5A97A-C755-204C-A4C3-945A3702C894}" type="presOf" srcId="{196B360E-214E-0742-8D20-133C211AA990}" destId="{AD6FD277-CF8A-6A4A-A719-CA461B0F942B}" srcOrd="0" destOrd="0" presId="urn:microsoft.com/office/officeart/2005/8/layout/chevron2"/>
    <dgm:cxn modelId="{BD61C3C7-BD70-C345-8C5F-BB5A92636A80}" type="presOf" srcId="{2F0A1C78-4D5D-3B43-ACD5-FC38FC30C65C}" destId="{A9269130-62C4-AE4D-B09C-5C371804261F}" srcOrd="0" destOrd="2" presId="urn:microsoft.com/office/officeart/2005/8/layout/chevron2"/>
    <dgm:cxn modelId="{EB5E5BC9-8C37-694D-9A92-8F4F2EF51E47}" type="presOf" srcId="{D96A5E28-5C52-BC44-92B3-E774B2063B13}" destId="{0F5262EF-5B60-7A44-9258-A5CE31E9ABCC}" srcOrd="0" destOrd="0" presId="urn:microsoft.com/office/officeart/2005/8/layout/chevron2"/>
    <dgm:cxn modelId="{7B742818-61F2-F744-A245-8E7771EF925D}" srcId="{196B360E-214E-0742-8D20-133C211AA990}" destId="{354AB186-3665-9A4E-8C80-4EA9379C822A}" srcOrd="0" destOrd="0" parTransId="{059E4CF9-E091-8946-A1C0-AE0E16E6D8CB}" sibTransId="{E7144923-B9A2-444E-8C1C-1A4EA7175FB2}"/>
    <dgm:cxn modelId="{A573B9E6-1AA0-3E43-9BBB-1593F182BDCD}" srcId="{D96A5E28-5C52-BC44-92B3-E774B2063B13}" destId="{3BB2FB0A-0804-8140-89ED-7D8F33C537D2}" srcOrd="1" destOrd="0" parTransId="{AFC0CFB9-1D76-0C4A-8E80-2FC9F3D881BF}" sibTransId="{96A6DC27-7AA9-B546-BB44-8AB73EFFCAC1}"/>
    <dgm:cxn modelId="{DF308F40-78DE-544C-A3B1-CC24EBA670ED}" srcId="{D96A5E28-5C52-BC44-92B3-E774B2063B13}" destId="{082CCDE2-BEF9-9C49-A132-EF49A4996FFD}" srcOrd="0" destOrd="0" parTransId="{36A9711C-247F-6144-AFCC-9FDCD26BFC91}" sibTransId="{FF8848EF-C442-5D40-9CE3-4AF192CA3530}"/>
    <dgm:cxn modelId="{D639115D-A5B0-6742-B1C3-7C5511ACD8F7}" srcId="{196B360E-214E-0742-8D20-133C211AA990}" destId="{0E6826CB-EE6A-B445-9C2A-6A853E24279E}" srcOrd="1" destOrd="0" parTransId="{B93F4382-85B3-754D-9EAC-06260932F13A}" sibTransId="{D927B878-2C6E-8F4C-918D-A5AE9DBAFE4E}"/>
    <dgm:cxn modelId="{D2DB0E8A-39D6-5740-809F-7BB2596A87CD}" srcId="{3D6F73C0-58E1-1841-A94C-6B7EBC3CF855}" destId="{D96A5E28-5C52-BC44-92B3-E774B2063B13}" srcOrd="1" destOrd="0" parTransId="{799C0932-446C-E34A-860F-973EF8F6BC44}" sibTransId="{9F51BF62-5892-134C-B09C-E2D3A6F175D4}"/>
    <dgm:cxn modelId="{B2B0DDAC-691C-9B48-9CD7-28BF7108E4C6}" type="presOf" srcId="{3D6F73C0-58E1-1841-A94C-6B7EBC3CF855}" destId="{7F7521C6-DE46-944F-90F0-C9BB76F9F877}" srcOrd="0" destOrd="0" presId="urn:microsoft.com/office/officeart/2005/8/layout/chevron2"/>
    <dgm:cxn modelId="{1787E78F-C85A-414C-B14C-BFD23E9A2E59}" type="presParOf" srcId="{7F7521C6-DE46-944F-90F0-C9BB76F9F877}" destId="{28C42F14-C3BB-BB49-B292-F1E7611550DC}" srcOrd="0" destOrd="0" presId="urn:microsoft.com/office/officeart/2005/8/layout/chevron2"/>
    <dgm:cxn modelId="{83085740-3FF2-4048-87E6-B0B3C4544C5C}" type="presParOf" srcId="{28C42F14-C3BB-BB49-B292-F1E7611550DC}" destId="{AD6FD277-CF8A-6A4A-A719-CA461B0F942B}" srcOrd="0" destOrd="0" presId="urn:microsoft.com/office/officeart/2005/8/layout/chevron2"/>
    <dgm:cxn modelId="{9288B15D-96BE-064B-9BFD-78BEB132537E}" type="presParOf" srcId="{28C42F14-C3BB-BB49-B292-F1E7611550DC}" destId="{C67E3723-9142-004C-8EE2-37CAEE3C723F}" srcOrd="1" destOrd="0" presId="urn:microsoft.com/office/officeart/2005/8/layout/chevron2"/>
    <dgm:cxn modelId="{1BD29EEF-ED5A-564B-9B22-CEE96ADE7A88}" type="presParOf" srcId="{7F7521C6-DE46-944F-90F0-C9BB76F9F877}" destId="{D11436CC-11FC-7546-83C9-07F8D525FE88}" srcOrd="1" destOrd="0" presId="urn:microsoft.com/office/officeart/2005/8/layout/chevron2"/>
    <dgm:cxn modelId="{AF6C3F50-9B80-9D44-9CD0-195450BAD047}" type="presParOf" srcId="{7F7521C6-DE46-944F-90F0-C9BB76F9F877}" destId="{A8BEDFB8-815D-534F-82CC-24F2D1B45AF5}" srcOrd="2" destOrd="0" presId="urn:microsoft.com/office/officeart/2005/8/layout/chevron2"/>
    <dgm:cxn modelId="{647F77A9-6DFE-0D42-A051-A743606CAF7E}" type="presParOf" srcId="{A8BEDFB8-815D-534F-82CC-24F2D1B45AF5}" destId="{0F5262EF-5B60-7A44-9258-A5CE31E9ABCC}" srcOrd="0" destOrd="0" presId="urn:microsoft.com/office/officeart/2005/8/layout/chevron2"/>
    <dgm:cxn modelId="{EFECBDBC-7777-384B-AEBB-61CBBF537809}" type="presParOf" srcId="{A8BEDFB8-815D-534F-82CC-24F2D1B45AF5}" destId="{A9269130-62C4-AE4D-B09C-5C371804261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E4CFC5-673B-AA4B-AFC9-817763444F87}" type="doc">
      <dgm:prSet loTypeId="urn:microsoft.com/office/officeart/2005/8/layout/target3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B5593CC-718D-4249-BDE8-01CFD4723B94}">
      <dgm:prSet custT="1"/>
      <dgm:spPr/>
      <dgm:t>
        <a:bodyPr/>
        <a:lstStyle/>
        <a:p>
          <a:pPr rtl="0"/>
          <a:r>
            <a:rPr kumimoji="1" lang="en-US" sz="2700" b="1" dirty="0" err="1" smtClean="0">
              <a:latin typeface="Times New Roman" charset="0"/>
              <a:ea typeface="Times New Roman" charset="0"/>
              <a:cs typeface="Times New Roman" charset="0"/>
            </a:rPr>
            <a:t>Mmap</a:t>
          </a:r>
          <a:r>
            <a:rPr kumimoji="1" lang="en-US" altLang="zh-CN" sz="2700" b="1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700" b="1" dirty="0" err="1" smtClean="0">
              <a:latin typeface="Times New Roman" charset="0"/>
              <a:ea typeface="Times New Roman" charset="0"/>
              <a:cs typeface="Times New Roman" charset="0"/>
            </a:rPr>
            <a:t>syscall</a:t>
          </a:r>
          <a:r>
            <a:rPr kumimoji="1" lang="en-US" sz="2700" b="1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700" b="1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create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regions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adds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them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endParaRPr lang="en-US" sz="2000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9D8E79B6-3E69-9448-ACBD-5E5ECA3AA8F5}" type="parTrans" cxnId="{B342C14B-0B1E-524D-978E-5E9FA4E642D8}">
      <dgm:prSet/>
      <dgm:spPr/>
      <dgm:t>
        <a:bodyPr/>
        <a:lstStyle/>
        <a:p>
          <a:endParaRPr lang="zh-CN" altLang="en-US"/>
        </a:p>
      </dgm:t>
    </dgm:pt>
    <dgm:pt modelId="{FF97FEBF-18C5-2B49-892A-A8391CB6903F}" type="sibTrans" cxnId="{B342C14B-0B1E-524D-978E-5E9FA4E642D8}">
      <dgm:prSet/>
      <dgm:spPr/>
      <dgm:t>
        <a:bodyPr/>
        <a:lstStyle/>
        <a:p>
          <a:endParaRPr lang="zh-CN" altLang="en-US"/>
        </a:p>
      </dgm:t>
    </dgm:pt>
    <dgm:pt modelId="{1A6236CB-8280-1142-9958-B0E453C3AF76}">
      <dgm:prSet custT="1"/>
      <dgm:spPr/>
      <dgm:t>
        <a:bodyPr/>
        <a:lstStyle/>
        <a:p>
          <a:pPr rtl="0"/>
          <a:r>
            <a:rPr kumimoji="1" lang="en-US" sz="2700" b="1" dirty="0" err="1" smtClean="0">
              <a:latin typeface="Times New Roman" charset="0"/>
              <a:ea typeface="Times New Roman" charset="0"/>
              <a:cs typeface="Times New Roman" charset="0"/>
            </a:rPr>
            <a:t>Munmap</a:t>
          </a:r>
          <a:r>
            <a:rPr kumimoji="1" lang="en-US" altLang="zh-CN" sz="2700" b="1" dirty="0" smtClean="0">
              <a:latin typeface="Times New Roman" charset="0"/>
              <a:ea typeface="Times New Roman" charset="0"/>
              <a:cs typeface="Times New Roman" charset="0"/>
            </a:rPr>
            <a:t>  </a:t>
          </a:r>
          <a:r>
            <a:rPr kumimoji="1" lang="en-US" sz="2700" b="1" dirty="0" err="1" smtClean="0">
              <a:latin typeface="Times New Roman" charset="0"/>
              <a:ea typeface="Times New Roman" charset="0"/>
              <a:cs typeface="Times New Roman" charset="0"/>
            </a:rPr>
            <a:t>syscall</a:t>
          </a:r>
          <a:r>
            <a:rPr kumimoji="1" lang="en-US" sz="2700" b="1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700" b="1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removes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from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invalidates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entries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hardware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table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structures</a:t>
          </a:r>
          <a:endParaRPr lang="en-US" sz="2000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6CBE748F-8670-D74F-B7DA-EF6187DFDC50}" type="parTrans" cxnId="{1D9E6955-1CC9-984A-A933-4E0F2B7045A8}">
      <dgm:prSet/>
      <dgm:spPr/>
      <dgm:t>
        <a:bodyPr/>
        <a:lstStyle/>
        <a:p>
          <a:endParaRPr lang="zh-CN" altLang="en-US"/>
        </a:p>
      </dgm:t>
    </dgm:pt>
    <dgm:pt modelId="{C02A2E26-B083-F943-8594-6F16E18B8826}" type="sibTrans" cxnId="{1D9E6955-1CC9-984A-A933-4E0F2B7045A8}">
      <dgm:prSet/>
      <dgm:spPr/>
      <dgm:t>
        <a:bodyPr/>
        <a:lstStyle/>
        <a:p>
          <a:endParaRPr lang="zh-CN" altLang="en-US"/>
        </a:p>
      </dgm:t>
    </dgm:pt>
    <dgm:pt modelId="{A8C17E4D-AD9A-A24E-B25C-FF2D1347681F}">
      <dgm:prSet custT="1"/>
      <dgm:spPr/>
      <dgm:t>
        <a:bodyPr/>
        <a:lstStyle/>
        <a:p>
          <a:pPr rtl="0"/>
          <a:r>
            <a:rPr kumimoji="1" lang="en-US" sz="3300" b="1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3300" b="1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3300" b="1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sz="2000" b="1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000" b="1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lookup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faulting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virtual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addresses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endParaRPr lang="en-US" sz="2000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9BC99394-DA5D-4347-A9C6-AC9CD0E2F886}" type="parTrans" cxnId="{716E2550-9ABF-9148-85EB-A93434529BB0}">
      <dgm:prSet/>
      <dgm:spPr/>
      <dgm:t>
        <a:bodyPr/>
        <a:lstStyle/>
        <a:p>
          <a:endParaRPr lang="zh-CN" altLang="en-US"/>
        </a:p>
      </dgm:t>
    </dgm:pt>
    <dgm:pt modelId="{2F920130-6A42-704B-9128-5323EC0C7AAE}" type="sibTrans" cxnId="{716E2550-9ABF-9148-85EB-A93434529BB0}">
      <dgm:prSet/>
      <dgm:spPr/>
      <dgm:t>
        <a:bodyPr/>
        <a:lstStyle/>
        <a:p>
          <a:endParaRPr lang="zh-CN" altLang="en-US"/>
        </a:p>
      </dgm:t>
    </dgm:pt>
    <dgm:pt modelId="{A2DF5539-D5DE-A44A-8B72-A99CFA027FF6}" type="pres">
      <dgm:prSet presAssocID="{CCE4CFC5-673B-AA4B-AFC9-817763444F87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AABACB8F-A6B9-3645-9DF0-BD2064A2BBC8}" type="pres">
      <dgm:prSet presAssocID="{DB5593CC-718D-4249-BDE8-01CFD4723B94}" presName="circle1" presStyleLbl="node1" presStyleIdx="0" presStyleCnt="3"/>
      <dgm:spPr/>
    </dgm:pt>
    <dgm:pt modelId="{1369970D-CEDE-C242-AD2E-5784DE7CAD33}" type="pres">
      <dgm:prSet presAssocID="{DB5593CC-718D-4249-BDE8-01CFD4723B94}" presName="space" presStyleCnt="0"/>
      <dgm:spPr/>
    </dgm:pt>
    <dgm:pt modelId="{2B877EC4-72C5-A740-B59D-AD2E099F7817}" type="pres">
      <dgm:prSet presAssocID="{DB5593CC-718D-4249-BDE8-01CFD4723B94}" presName="rect1" presStyleLbl="alignAcc1" presStyleIdx="0" presStyleCnt="3"/>
      <dgm:spPr/>
    </dgm:pt>
    <dgm:pt modelId="{714E2EB6-9715-DE4E-94CD-CF085580989D}" type="pres">
      <dgm:prSet presAssocID="{1A6236CB-8280-1142-9958-B0E453C3AF76}" presName="vertSpace2" presStyleLbl="node1" presStyleIdx="0" presStyleCnt="3"/>
      <dgm:spPr/>
    </dgm:pt>
    <dgm:pt modelId="{3A5FC221-165F-4041-B394-CDA35637CC2F}" type="pres">
      <dgm:prSet presAssocID="{1A6236CB-8280-1142-9958-B0E453C3AF76}" presName="circle2" presStyleLbl="node1" presStyleIdx="1" presStyleCnt="3"/>
      <dgm:spPr/>
    </dgm:pt>
    <dgm:pt modelId="{3CBBE996-BE65-9B4D-92EC-23C1C744C0AA}" type="pres">
      <dgm:prSet presAssocID="{1A6236CB-8280-1142-9958-B0E453C3AF76}" presName="rect2" presStyleLbl="alignAcc1" presStyleIdx="1" presStyleCnt="3"/>
      <dgm:spPr/>
    </dgm:pt>
    <dgm:pt modelId="{9B98ECEB-F281-6546-9262-B3886A5FD5CB}" type="pres">
      <dgm:prSet presAssocID="{A8C17E4D-AD9A-A24E-B25C-FF2D1347681F}" presName="vertSpace3" presStyleLbl="node1" presStyleIdx="1" presStyleCnt="3"/>
      <dgm:spPr/>
    </dgm:pt>
    <dgm:pt modelId="{0CB64753-6289-B240-8AB0-9DC2C2AE8A04}" type="pres">
      <dgm:prSet presAssocID="{A8C17E4D-AD9A-A24E-B25C-FF2D1347681F}" presName="circle3" presStyleLbl="node1" presStyleIdx="2" presStyleCnt="3"/>
      <dgm:spPr/>
    </dgm:pt>
    <dgm:pt modelId="{65D624B9-5258-4C48-A195-27EF4ECBF766}" type="pres">
      <dgm:prSet presAssocID="{A8C17E4D-AD9A-A24E-B25C-FF2D1347681F}" presName="rect3" presStyleLbl="alignAcc1" presStyleIdx="2" presStyleCnt="3"/>
      <dgm:spPr/>
    </dgm:pt>
    <dgm:pt modelId="{3ED33C0B-ECCF-5446-8874-5F71F7C99C8A}" type="pres">
      <dgm:prSet presAssocID="{DB5593CC-718D-4249-BDE8-01CFD4723B94}" presName="rect1ParTxNoCh" presStyleLbl="alignAcc1" presStyleIdx="2" presStyleCnt="3">
        <dgm:presLayoutVars>
          <dgm:chMax val="1"/>
          <dgm:bulletEnabled val="1"/>
        </dgm:presLayoutVars>
      </dgm:prSet>
      <dgm:spPr/>
    </dgm:pt>
    <dgm:pt modelId="{34F08CF5-29D7-9C4B-B086-47A154E4EF1A}" type="pres">
      <dgm:prSet presAssocID="{1A6236CB-8280-1142-9958-B0E453C3AF76}" presName="rect2ParTxNoCh" presStyleLbl="alignAcc1" presStyleIdx="2" presStyleCnt="3">
        <dgm:presLayoutVars>
          <dgm:chMax val="1"/>
          <dgm:bulletEnabled val="1"/>
        </dgm:presLayoutVars>
      </dgm:prSet>
      <dgm:spPr/>
    </dgm:pt>
    <dgm:pt modelId="{0A6D1DDA-88C0-5F4E-A37D-11802C79D55D}" type="pres">
      <dgm:prSet presAssocID="{A8C17E4D-AD9A-A24E-B25C-FF2D1347681F}" presName="rect3ParTxNoCh" presStyleLbl="alignAcc1" presStyleIdx="2" presStyleCnt="3">
        <dgm:presLayoutVars>
          <dgm:chMax val="1"/>
          <dgm:bulletEnabled val="1"/>
        </dgm:presLayoutVars>
      </dgm:prSet>
      <dgm:spPr/>
    </dgm:pt>
  </dgm:ptLst>
  <dgm:cxnLst>
    <dgm:cxn modelId="{1D9E6955-1CC9-984A-A933-4E0F2B7045A8}" srcId="{CCE4CFC5-673B-AA4B-AFC9-817763444F87}" destId="{1A6236CB-8280-1142-9958-B0E453C3AF76}" srcOrd="1" destOrd="0" parTransId="{6CBE748F-8670-D74F-B7DA-EF6187DFDC50}" sibTransId="{C02A2E26-B083-F943-8594-6F16E18B8826}"/>
    <dgm:cxn modelId="{5BE5712A-AA76-2E4C-85AC-748641DD82C3}" type="presOf" srcId="{A8C17E4D-AD9A-A24E-B25C-FF2D1347681F}" destId="{0A6D1DDA-88C0-5F4E-A37D-11802C79D55D}" srcOrd="1" destOrd="0" presId="urn:microsoft.com/office/officeart/2005/8/layout/target3"/>
    <dgm:cxn modelId="{716E2550-9ABF-9148-85EB-A93434529BB0}" srcId="{CCE4CFC5-673B-AA4B-AFC9-817763444F87}" destId="{A8C17E4D-AD9A-A24E-B25C-FF2D1347681F}" srcOrd="2" destOrd="0" parTransId="{9BC99394-DA5D-4347-A9C6-AC9CD0E2F886}" sibTransId="{2F920130-6A42-704B-9128-5323EC0C7AAE}"/>
    <dgm:cxn modelId="{7FA39F6C-6D6D-3E46-A42B-F3880387512E}" type="presOf" srcId="{DB5593CC-718D-4249-BDE8-01CFD4723B94}" destId="{2B877EC4-72C5-A740-B59D-AD2E099F7817}" srcOrd="0" destOrd="0" presId="urn:microsoft.com/office/officeart/2005/8/layout/target3"/>
    <dgm:cxn modelId="{74EE2618-805D-EF4D-879D-11C4A63F6821}" type="presOf" srcId="{A8C17E4D-AD9A-A24E-B25C-FF2D1347681F}" destId="{65D624B9-5258-4C48-A195-27EF4ECBF766}" srcOrd="0" destOrd="0" presId="urn:microsoft.com/office/officeart/2005/8/layout/target3"/>
    <dgm:cxn modelId="{B342C14B-0B1E-524D-978E-5E9FA4E642D8}" srcId="{CCE4CFC5-673B-AA4B-AFC9-817763444F87}" destId="{DB5593CC-718D-4249-BDE8-01CFD4723B94}" srcOrd="0" destOrd="0" parTransId="{9D8E79B6-3E69-9448-ACBD-5E5ECA3AA8F5}" sibTransId="{FF97FEBF-18C5-2B49-892A-A8391CB6903F}"/>
    <dgm:cxn modelId="{92BC44E2-B501-644C-BBCF-F03967C9D533}" type="presOf" srcId="{1A6236CB-8280-1142-9958-B0E453C3AF76}" destId="{34F08CF5-29D7-9C4B-B086-47A154E4EF1A}" srcOrd="1" destOrd="0" presId="urn:microsoft.com/office/officeart/2005/8/layout/target3"/>
    <dgm:cxn modelId="{24CB17CA-3EDA-054A-AB24-30DCAD18E95E}" type="presOf" srcId="{1A6236CB-8280-1142-9958-B0E453C3AF76}" destId="{3CBBE996-BE65-9B4D-92EC-23C1C744C0AA}" srcOrd="0" destOrd="0" presId="urn:microsoft.com/office/officeart/2005/8/layout/target3"/>
    <dgm:cxn modelId="{8E9D109C-90E0-164C-8E8D-104F16D320E1}" type="presOf" srcId="{DB5593CC-718D-4249-BDE8-01CFD4723B94}" destId="{3ED33C0B-ECCF-5446-8874-5F71F7C99C8A}" srcOrd="1" destOrd="0" presId="urn:microsoft.com/office/officeart/2005/8/layout/target3"/>
    <dgm:cxn modelId="{E65ED8A0-C2A4-C34A-90C1-8BC232E943F7}" type="presOf" srcId="{CCE4CFC5-673B-AA4B-AFC9-817763444F87}" destId="{A2DF5539-D5DE-A44A-8B72-A99CFA027FF6}" srcOrd="0" destOrd="0" presId="urn:microsoft.com/office/officeart/2005/8/layout/target3"/>
    <dgm:cxn modelId="{2EA7738D-743A-BA41-8BFC-A80252D9D563}" type="presParOf" srcId="{A2DF5539-D5DE-A44A-8B72-A99CFA027FF6}" destId="{AABACB8F-A6B9-3645-9DF0-BD2064A2BBC8}" srcOrd="0" destOrd="0" presId="urn:microsoft.com/office/officeart/2005/8/layout/target3"/>
    <dgm:cxn modelId="{F02A856A-54F8-F246-B944-3D9240A2D168}" type="presParOf" srcId="{A2DF5539-D5DE-A44A-8B72-A99CFA027FF6}" destId="{1369970D-CEDE-C242-AD2E-5784DE7CAD33}" srcOrd="1" destOrd="0" presId="urn:microsoft.com/office/officeart/2005/8/layout/target3"/>
    <dgm:cxn modelId="{44027971-1B93-1042-BE37-F472B1D5FD85}" type="presParOf" srcId="{A2DF5539-D5DE-A44A-8B72-A99CFA027FF6}" destId="{2B877EC4-72C5-A740-B59D-AD2E099F7817}" srcOrd="2" destOrd="0" presId="urn:microsoft.com/office/officeart/2005/8/layout/target3"/>
    <dgm:cxn modelId="{98501207-DBEF-7C48-8594-B853F52CB35D}" type="presParOf" srcId="{A2DF5539-D5DE-A44A-8B72-A99CFA027FF6}" destId="{714E2EB6-9715-DE4E-94CD-CF085580989D}" srcOrd="3" destOrd="0" presId="urn:microsoft.com/office/officeart/2005/8/layout/target3"/>
    <dgm:cxn modelId="{42E42A80-E6B0-2A49-AF22-2B828FDAB081}" type="presParOf" srcId="{A2DF5539-D5DE-A44A-8B72-A99CFA027FF6}" destId="{3A5FC221-165F-4041-B394-CDA35637CC2F}" srcOrd="4" destOrd="0" presId="urn:microsoft.com/office/officeart/2005/8/layout/target3"/>
    <dgm:cxn modelId="{F56AD5CC-2692-6C45-9C38-4BE8D5CF2B06}" type="presParOf" srcId="{A2DF5539-D5DE-A44A-8B72-A99CFA027FF6}" destId="{3CBBE996-BE65-9B4D-92EC-23C1C744C0AA}" srcOrd="5" destOrd="0" presId="urn:microsoft.com/office/officeart/2005/8/layout/target3"/>
    <dgm:cxn modelId="{4FE6CA03-89B4-3E43-A9F5-524E7D8B0C56}" type="presParOf" srcId="{A2DF5539-D5DE-A44A-8B72-A99CFA027FF6}" destId="{9B98ECEB-F281-6546-9262-B3886A5FD5CB}" srcOrd="6" destOrd="0" presId="urn:microsoft.com/office/officeart/2005/8/layout/target3"/>
    <dgm:cxn modelId="{AF1F7EA1-2484-D440-93A9-9D1A848D5FEA}" type="presParOf" srcId="{A2DF5539-D5DE-A44A-8B72-A99CFA027FF6}" destId="{0CB64753-6289-B240-8AB0-9DC2C2AE8A04}" srcOrd="7" destOrd="0" presId="urn:microsoft.com/office/officeart/2005/8/layout/target3"/>
    <dgm:cxn modelId="{F739B729-3974-E84C-8B7B-1E3E3D13BA5F}" type="presParOf" srcId="{A2DF5539-D5DE-A44A-8B72-A99CFA027FF6}" destId="{65D624B9-5258-4C48-A195-27EF4ECBF766}" srcOrd="8" destOrd="0" presId="urn:microsoft.com/office/officeart/2005/8/layout/target3"/>
    <dgm:cxn modelId="{CFB1782F-802C-8E4A-BA94-DCB5C1BA84DF}" type="presParOf" srcId="{A2DF5539-D5DE-A44A-8B72-A99CFA027FF6}" destId="{3ED33C0B-ECCF-5446-8874-5F71F7C99C8A}" srcOrd="9" destOrd="0" presId="urn:microsoft.com/office/officeart/2005/8/layout/target3"/>
    <dgm:cxn modelId="{7E449329-EB1F-AC47-B21E-44172E847848}" type="presParOf" srcId="{A2DF5539-D5DE-A44A-8B72-A99CFA027FF6}" destId="{34F08CF5-29D7-9C4B-B086-47A154E4EF1A}" srcOrd="10" destOrd="0" presId="urn:microsoft.com/office/officeart/2005/8/layout/target3"/>
    <dgm:cxn modelId="{DB92A85C-2877-254B-B603-38AD218E8844}" type="presParOf" srcId="{A2DF5539-D5DE-A44A-8B72-A99CFA027FF6}" destId="{0A6D1DDA-88C0-5F4E-A37D-11802C79D55D}" srcOrd="11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F8BE1E1-4FC4-C24F-A052-92CF80381023}" type="doc">
      <dgm:prSet loTypeId="urn:microsoft.com/office/officeart/2005/8/layout/lProcess3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7C14E84-786A-8942-87F2-02781A4EAA85}">
      <dgm:prSet/>
      <dgm:spPr/>
      <dgm:t>
        <a:bodyPr/>
        <a:lstStyle/>
        <a:p>
          <a:pPr algn="l" rtl="0"/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reduces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amount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of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time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that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operation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hold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err="1" smtClean="0">
              <a:latin typeface="Times New Roman" charset="0"/>
              <a:ea typeface="Times New Roman" charset="0"/>
              <a:cs typeface="Times New Roman" charset="0"/>
            </a:rPr>
            <a:t>mmap_sem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write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mode,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allowing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pages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execute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concurrently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with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read-only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parts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of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operation.</a:t>
          </a:r>
          <a:endParaRPr lang="en-US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FADB7146-300C-8647-9423-7A1C4FEDBE33}" type="parTrans" cxnId="{0EDEC0A0-E3A8-6545-8A41-8C328982F89E}">
      <dgm:prSet/>
      <dgm:spPr/>
      <dgm:t>
        <a:bodyPr/>
        <a:lstStyle/>
        <a:p>
          <a:endParaRPr lang="zh-CN" altLang="en-US"/>
        </a:p>
      </dgm:t>
    </dgm:pt>
    <dgm:pt modelId="{C48717A9-1D3B-F545-B861-58F52F97AFF7}" type="sibTrans" cxnId="{0EDEC0A0-E3A8-6545-8A41-8C328982F89E}">
      <dgm:prSet/>
      <dgm:spPr/>
      <dgm:t>
        <a:bodyPr/>
        <a:lstStyle/>
        <a:p>
          <a:endParaRPr lang="zh-CN" altLang="en-US"/>
        </a:p>
      </dgm:t>
    </dgm:pt>
    <dgm:pt modelId="{FB443C59-8646-DA49-BBE7-C90DECEEC611}">
      <dgm:prSet/>
      <dgm:spPr/>
      <dgm:t>
        <a:bodyPr/>
        <a:lstStyle/>
        <a:p>
          <a:pPr algn="l" rtl="0"/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eliminate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need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for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acquire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err="1" smtClean="0">
              <a:latin typeface="Times New Roman" charset="0"/>
              <a:ea typeface="Times New Roman" charset="0"/>
              <a:cs typeface="Times New Roman" charset="0"/>
            </a:rPr>
            <a:t>mmap_sem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all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by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applying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RCU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hardware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table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structure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individual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VMA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entries,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while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protecting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VMA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with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new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lock.</a:t>
          </a:r>
          <a:endParaRPr lang="en-US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0195F259-30ED-CE4A-876F-F3AF37B48AC6}" type="parTrans" cxnId="{EA4A9891-F375-2A40-9CC5-67F1DA8B99E4}">
      <dgm:prSet/>
      <dgm:spPr/>
      <dgm:t>
        <a:bodyPr/>
        <a:lstStyle/>
        <a:p>
          <a:endParaRPr lang="zh-CN" altLang="en-US"/>
        </a:p>
      </dgm:t>
    </dgm:pt>
    <dgm:pt modelId="{343A22DB-72A7-484A-8C1F-EA02428FF1C2}" type="sibTrans" cxnId="{EA4A9891-F375-2A40-9CC5-67F1DA8B99E4}">
      <dgm:prSet/>
      <dgm:spPr/>
      <dgm:t>
        <a:bodyPr/>
        <a:lstStyle/>
        <a:p>
          <a:endParaRPr lang="zh-CN" altLang="en-US"/>
        </a:p>
      </dgm:t>
    </dgm:pt>
    <dgm:pt modelId="{658047DD-FF0A-C44C-BD0D-458C1DBF04F1}">
      <dgm:prSet/>
      <dgm:spPr/>
      <dgm:t>
        <a:bodyPr/>
        <a:lstStyle/>
        <a:p>
          <a:pPr algn="l" rtl="0"/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using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RCU-based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bonsai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eliminate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protecting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tree,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e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liminating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any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contended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cache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lines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that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must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be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modified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by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every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faults.</a:t>
          </a:r>
          <a:endParaRPr lang="en-US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22197A5E-612F-6949-8E3D-BFFF523FBA3A}" type="parTrans" cxnId="{552D914F-101F-9B40-BE14-F0F6E43B1F17}">
      <dgm:prSet/>
      <dgm:spPr/>
      <dgm:t>
        <a:bodyPr/>
        <a:lstStyle/>
        <a:p>
          <a:endParaRPr lang="zh-CN" altLang="en-US"/>
        </a:p>
      </dgm:t>
    </dgm:pt>
    <dgm:pt modelId="{A4E43FA6-CC34-AD49-ADA7-BCF38081CEF1}" type="sibTrans" cxnId="{552D914F-101F-9B40-BE14-F0F6E43B1F17}">
      <dgm:prSet/>
      <dgm:spPr/>
      <dgm:t>
        <a:bodyPr/>
        <a:lstStyle/>
        <a:p>
          <a:endParaRPr lang="zh-CN" altLang="en-US"/>
        </a:p>
      </dgm:t>
    </dgm:pt>
    <dgm:pt modelId="{12C1B4B0-C8C2-8B4C-A379-CEDD0A7397D5}">
      <dgm:prSet/>
      <dgm:spPr/>
      <dgm:t>
        <a:bodyPr/>
        <a:lstStyle/>
        <a:p>
          <a:r>
            <a:rPr lang="en-US" altLang="zh-CN" dirty="0" smtClean="0"/>
            <a:t>faulting</a:t>
          </a:r>
          <a:r>
            <a:rPr lang="zh-CN" altLang="en-US" dirty="0" smtClean="0"/>
            <a:t> </a:t>
          </a:r>
          <a:r>
            <a:rPr lang="en-US" altLang="zh-CN" dirty="0" smtClean="0"/>
            <a:t>locking</a:t>
          </a:r>
          <a:endParaRPr lang="zh-CN" altLang="en-US" dirty="0"/>
        </a:p>
      </dgm:t>
    </dgm:pt>
    <dgm:pt modelId="{F31AE03B-4F4E-9348-92E0-F4F163E61973}" type="parTrans" cxnId="{F14CA908-4D71-0345-8F15-89D8498990C0}">
      <dgm:prSet/>
      <dgm:spPr/>
      <dgm:t>
        <a:bodyPr/>
        <a:lstStyle/>
        <a:p>
          <a:endParaRPr lang="zh-CN" altLang="en-US"/>
        </a:p>
      </dgm:t>
    </dgm:pt>
    <dgm:pt modelId="{A12A4C17-16C4-3F4C-94AC-7AF50FA2B594}" type="sibTrans" cxnId="{F14CA908-4D71-0345-8F15-89D8498990C0}">
      <dgm:prSet/>
      <dgm:spPr/>
      <dgm:t>
        <a:bodyPr/>
        <a:lstStyle/>
        <a:p>
          <a:endParaRPr lang="zh-CN" altLang="en-US"/>
        </a:p>
      </dgm:t>
    </dgm:pt>
    <dgm:pt modelId="{3FDD65CD-A3DF-EB41-A708-E79283214889}">
      <dgm:prSet/>
      <dgm:spPr/>
      <dgm:t>
        <a:bodyPr/>
        <a:lstStyle/>
        <a:p>
          <a:r>
            <a:rPr lang="en-US" altLang="zh-CN" dirty="0" smtClean="0"/>
            <a:t>Pure</a:t>
          </a:r>
          <a:r>
            <a:rPr lang="zh-CN" altLang="en-US" dirty="0" smtClean="0"/>
            <a:t> </a:t>
          </a:r>
          <a:r>
            <a:rPr lang="en-US" altLang="zh-CN" dirty="0" smtClean="0"/>
            <a:t>locking</a:t>
          </a:r>
          <a:endParaRPr lang="zh-CN" altLang="en-US" dirty="0"/>
        </a:p>
      </dgm:t>
    </dgm:pt>
    <dgm:pt modelId="{2653E31F-6C27-DF46-A33D-17654A8E1DE3}" type="parTrans" cxnId="{3DB14040-F19B-1E41-A310-3697F3C473F0}">
      <dgm:prSet/>
      <dgm:spPr/>
      <dgm:t>
        <a:bodyPr/>
        <a:lstStyle/>
        <a:p>
          <a:endParaRPr lang="zh-CN" altLang="en-US"/>
        </a:p>
      </dgm:t>
    </dgm:pt>
    <dgm:pt modelId="{778429E8-571C-9641-85A9-48C65D851704}" type="sibTrans" cxnId="{3DB14040-F19B-1E41-A310-3697F3C473F0}">
      <dgm:prSet/>
      <dgm:spPr/>
      <dgm:t>
        <a:bodyPr/>
        <a:lstStyle/>
        <a:p>
          <a:endParaRPr lang="zh-CN" altLang="en-US"/>
        </a:p>
      </dgm:t>
    </dgm:pt>
    <dgm:pt modelId="{41526FBD-AF40-3E4F-8F0D-B44FC8099701}">
      <dgm:prSet/>
      <dgm:spPr/>
      <dgm:t>
        <a:bodyPr/>
        <a:lstStyle/>
        <a:p>
          <a:r>
            <a:rPr lang="en-US" altLang="zh-CN" dirty="0" smtClean="0"/>
            <a:t>hybrid</a:t>
          </a:r>
          <a:r>
            <a:rPr lang="zh-CN" altLang="en-US" dirty="0" smtClean="0"/>
            <a:t> </a:t>
          </a:r>
          <a:r>
            <a:rPr lang="en-US" altLang="zh-CN" dirty="0" smtClean="0"/>
            <a:t>locking/RCU</a:t>
          </a:r>
          <a:endParaRPr lang="zh-CN" altLang="en-US" dirty="0"/>
        </a:p>
      </dgm:t>
    </dgm:pt>
    <dgm:pt modelId="{467365C5-89A8-5B48-805E-74A90BFB05CB}" type="sibTrans" cxnId="{AC61E885-47A8-CD4F-A627-5954D32F81CD}">
      <dgm:prSet/>
      <dgm:spPr/>
      <dgm:t>
        <a:bodyPr/>
        <a:lstStyle/>
        <a:p>
          <a:endParaRPr lang="zh-CN" altLang="en-US"/>
        </a:p>
      </dgm:t>
    </dgm:pt>
    <dgm:pt modelId="{CF947CA7-62EC-8641-A894-CAD123432C4F}" type="parTrans" cxnId="{AC61E885-47A8-CD4F-A627-5954D32F81CD}">
      <dgm:prSet/>
      <dgm:spPr/>
      <dgm:t>
        <a:bodyPr/>
        <a:lstStyle/>
        <a:p>
          <a:endParaRPr lang="zh-CN" altLang="en-US"/>
        </a:p>
      </dgm:t>
    </dgm:pt>
    <dgm:pt modelId="{3CCE10E2-2D9B-5542-8EA8-AB12A3635DA0}" type="pres">
      <dgm:prSet presAssocID="{5F8BE1E1-4FC4-C24F-A052-92CF80381023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4D6666F8-01FA-5447-8DCF-D0EDAB90CEDC}" type="pres">
      <dgm:prSet presAssocID="{12C1B4B0-C8C2-8B4C-A379-CEDD0A7397D5}" presName="horFlow" presStyleCnt="0"/>
      <dgm:spPr/>
    </dgm:pt>
    <dgm:pt modelId="{BDB7B15D-0392-F34C-9884-B47836C2D9C1}" type="pres">
      <dgm:prSet presAssocID="{12C1B4B0-C8C2-8B4C-A379-CEDD0A7397D5}" presName="bigChev" presStyleLbl="node1" presStyleIdx="0" presStyleCnt="3"/>
      <dgm:spPr/>
      <dgm:t>
        <a:bodyPr/>
        <a:lstStyle/>
        <a:p>
          <a:endParaRPr lang="zh-CN" altLang="en-US"/>
        </a:p>
      </dgm:t>
    </dgm:pt>
    <dgm:pt modelId="{371C6757-195D-294B-8308-DBF69BEDEF87}" type="pres">
      <dgm:prSet presAssocID="{FADB7146-300C-8647-9423-7A1C4FEDBE33}" presName="parTrans" presStyleCnt="0"/>
      <dgm:spPr/>
    </dgm:pt>
    <dgm:pt modelId="{BD9CEE77-885F-0A47-B4A8-4BDFDADEB128}" type="pres">
      <dgm:prSet presAssocID="{C7C14E84-786A-8942-87F2-02781A4EAA85}" presName="node" presStyleLbl="alignAccFollowNode1" presStyleIdx="0" presStyleCnt="3" custScaleX="26446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A1C7AB6-D62B-174A-8737-CF059C2FF22D}" type="pres">
      <dgm:prSet presAssocID="{12C1B4B0-C8C2-8B4C-A379-CEDD0A7397D5}" presName="vSp" presStyleCnt="0"/>
      <dgm:spPr/>
    </dgm:pt>
    <dgm:pt modelId="{37801031-F4DD-AD46-B5AC-6BF4D31CCD52}" type="pres">
      <dgm:prSet presAssocID="{41526FBD-AF40-3E4F-8F0D-B44FC8099701}" presName="horFlow" presStyleCnt="0"/>
      <dgm:spPr/>
    </dgm:pt>
    <dgm:pt modelId="{5A9A7DFA-CDEC-2D4F-81CD-90B39BB6613C}" type="pres">
      <dgm:prSet presAssocID="{41526FBD-AF40-3E4F-8F0D-B44FC8099701}" presName="bigChev" presStyleLbl="node1" presStyleIdx="1" presStyleCnt="3"/>
      <dgm:spPr/>
      <dgm:t>
        <a:bodyPr/>
        <a:lstStyle/>
        <a:p>
          <a:endParaRPr lang="zh-CN" altLang="en-US"/>
        </a:p>
      </dgm:t>
    </dgm:pt>
    <dgm:pt modelId="{E49D28EB-6091-DC4F-A9B9-C07C09BFEA3F}" type="pres">
      <dgm:prSet presAssocID="{0195F259-30ED-CE4A-876F-F3AF37B48AC6}" presName="parTrans" presStyleCnt="0"/>
      <dgm:spPr/>
    </dgm:pt>
    <dgm:pt modelId="{C3804E96-2EC5-F14F-AF71-54BDF82C7DA2}" type="pres">
      <dgm:prSet presAssocID="{FB443C59-8646-DA49-BBE7-C90DECEEC611}" presName="node" presStyleLbl="alignAccFollowNode1" presStyleIdx="1" presStyleCnt="3" custScaleX="275418">
        <dgm:presLayoutVars>
          <dgm:bulletEnabled val="1"/>
        </dgm:presLayoutVars>
      </dgm:prSet>
      <dgm:spPr/>
    </dgm:pt>
    <dgm:pt modelId="{F7C2B2DD-F832-F644-B869-A3A17AA40C83}" type="pres">
      <dgm:prSet presAssocID="{41526FBD-AF40-3E4F-8F0D-B44FC8099701}" presName="vSp" presStyleCnt="0"/>
      <dgm:spPr/>
    </dgm:pt>
    <dgm:pt modelId="{1E92BD83-6F57-A446-94DC-A8C7E8581214}" type="pres">
      <dgm:prSet presAssocID="{3FDD65CD-A3DF-EB41-A708-E79283214889}" presName="horFlow" presStyleCnt="0"/>
      <dgm:spPr/>
    </dgm:pt>
    <dgm:pt modelId="{F0F831D5-9EAC-8D44-95BF-D84553CBAD25}" type="pres">
      <dgm:prSet presAssocID="{3FDD65CD-A3DF-EB41-A708-E79283214889}" presName="bigChev" presStyleLbl="node1" presStyleIdx="2" presStyleCnt="3"/>
      <dgm:spPr/>
      <dgm:t>
        <a:bodyPr/>
        <a:lstStyle/>
        <a:p>
          <a:endParaRPr lang="zh-CN" altLang="en-US"/>
        </a:p>
      </dgm:t>
    </dgm:pt>
    <dgm:pt modelId="{237DF26A-9B02-F149-92F7-D8D59A4F2A31}" type="pres">
      <dgm:prSet presAssocID="{22197A5E-612F-6949-8E3D-BFFF523FBA3A}" presName="parTrans" presStyleCnt="0"/>
      <dgm:spPr/>
    </dgm:pt>
    <dgm:pt modelId="{D0E1FD67-E6CB-D244-AA8C-41188E62DD05}" type="pres">
      <dgm:prSet presAssocID="{658047DD-FF0A-C44C-BD0D-458C1DBF04F1}" presName="node" presStyleLbl="alignAccFollowNode1" presStyleIdx="2" presStyleCnt="3" custScaleX="279722">
        <dgm:presLayoutVars>
          <dgm:bulletEnabled val="1"/>
        </dgm:presLayoutVars>
      </dgm:prSet>
      <dgm:spPr/>
    </dgm:pt>
  </dgm:ptLst>
  <dgm:cxnLst>
    <dgm:cxn modelId="{C0B4F27E-966A-2740-A398-6510426EF1D9}" type="presOf" srcId="{5F8BE1E1-4FC4-C24F-A052-92CF80381023}" destId="{3CCE10E2-2D9B-5542-8EA8-AB12A3635DA0}" srcOrd="0" destOrd="0" presId="urn:microsoft.com/office/officeart/2005/8/layout/lProcess3"/>
    <dgm:cxn modelId="{552D914F-101F-9B40-BE14-F0F6E43B1F17}" srcId="{3FDD65CD-A3DF-EB41-A708-E79283214889}" destId="{658047DD-FF0A-C44C-BD0D-458C1DBF04F1}" srcOrd="0" destOrd="0" parTransId="{22197A5E-612F-6949-8E3D-BFFF523FBA3A}" sibTransId="{A4E43FA6-CC34-AD49-ADA7-BCF38081CEF1}"/>
    <dgm:cxn modelId="{5CA964ED-D540-3E4E-93A8-4CC9E2D17DB0}" type="presOf" srcId="{3FDD65CD-A3DF-EB41-A708-E79283214889}" destId="{F0F831D5-9EAC-8D44-95BF-D84553CBAD25}" srcOrd="0" destOrd="0" presId="urn:microsoft.com/office/officeart/2005/8/layout/lProcess3"/>
    <dgm:cxn modelId="{5E495173-6945-0943-AFBB-9647A9530F53}" type="presOf" srcId="{658047DD-FF0A-C44C-BD0D-458C1DBF04F1}" destId="{D0E1FD67-E6CB-D244-AA8C-41188E62DD05}" srcOrd="0" destOrd="0" presId="urn:microsoft.com/office/officeart/2005/8/layout/lProcess3"/>
    <dgm:cxn modelId="{2AA2603A-0059-094D-B501-7E356B901E7F}" type="presOf" srcId="{41526FBD-AF40-3E4F-8F0D-B44FC8099701}" destId="{5A9A7DFA-CDEC-2D4F-81CD-90B39BB6613C}" srcOrd="0" destOrd="0" presId="urn:microsoft.com/office/officeart/2005/8/layout/lProcess3"/>
    <dgm:cxn modelId="{EA4A9891-F375-2A40-9CC5-67F1DA8B99E4}" srcId="{41526FBD-AF40-3E4F-8F0D-B44FC8099701}" destId="{FB443C59-8646-DA49-BBE7-C90DECEEC611}" srcOrd="0" destOrd="0" parTransId="{0195F259-30ED-CE4A-876F-F3AF37B48AC6}" sibTransId="{343A22DB-72A7-484A-8C1F-EA02428FF1C2}"/>
    <dgm:cxn modelId="{41582AAE-D7B0-754A-AECF-541A702FF743}" type="presOf" srcId="{FB443C59-8646-DA49-BBE7-C90DECEEC611}" destId="{C3804E96-2EC5-F14F-AF71-54BDF82C7DA2}" srcOrd="0" destOrd="0" presId="urn:microsoft.com/office/officeart/2005/8/layout/lProcess3"/>
    <dgm:cxn modelId="{AC61E885-47A8-CD4F-A627-5954D32F81CD}" srcId="{5F8BE1E1-4FC4-C24F-A052-92CF80381023}" destId="{41526FBD-AF40-3E4F-8F0D-B44FC8099701}" srcOrd="1" destOrd="0" parTransId="{CF947CA7-62EC-8641-A894-CAD123432C4F}" sibTransId="{467365C5-89A8-5B48-805E-74A90BFB05CB}"/>
    <dgm:cxn modelId="{EE086540-CF1D-D948-A789-63747438CB6A}" type="presOf" srcId="{C7C14E84-786A-8942-87F2-02781A4EAA85}" destId="{BD9CEE77-885F-0A47-B4A8-4BDFDADEB128}" srcOrd="0" destOrd="0" presId="urn:microsoft.com/office/officeart/2005/8/layout/lProcess3"/>
    <dgm:cxn modelId="{0EDEC0A0-E3A8-6545-8A41-8C328982F89E}" srcId="{12C1B4B0-C8C2-8B4C-A379-CEDD0A7397D5}" destId="{C7C14E84-786A-8942-87F2-02781A4EAA85}" srcOrd="0" destOrd="0" parTransId="{FADB7146-300C-8647-9423-7A1C4FEDBE33}" sibTransId="{C48717A9-1D3B-F545-B861-58F52F97AFF7}"/>
    <dgm:cxn modelId="{3DB14040-F19B-1E41-A310-3697F3C473F0}" srcId="{5F8BE1E1-4FC4-C24F-A052-92CF80381023}" destId="{3FDD65CD-A3DF-EB41-A708-E79283214889}" srcOrd="2" destOrd="0" parTransId="{2653E31F-6C27-DF46-A33D-17654A8E1DE3}" sibTransId="{778429E8-571C-9641-85A9-48C65D851704}"/>
    <dgm:cxn modelId="{F14CA908-4D71-0345-8F15-89D8498990C0}" srcId="{5F8BE1E1-4FC4-C24F-A052-92CF80381023}" destId="{12C1B4B0-C8C2-8B4C-A379-CEDD0A7397D5}" srcOrd="0" destOrd="0" parTransId="{F31AE03B-4F4E-9348-92E0-F4F163E61973}" sibTransId="{A12A4C17-16C4-3F4C-94AC-7AF50FA2B594}"/>
    <dgm:cxn modelId="{B3911BEC-DA55-8545-A503-A8BE9B5A50D5}" type="presOf" srcId="{12C1B4B0-C8C2-8B4C-A379-CEDD0A7397D5}" destId="{BDB7B15D-0392-F34C-9884-B47836C2D9C1}" srcOrd="0" destOrd="0" presId="urn:microsoft.com/office/officeart/2005/8/layout/lProcess3"/>
    <dgm:cxn modelId="{28D0BC3B-B402-6442-8C2C-D4A50236F122}" type="presParOf" srcId="{3CCE10E2-2D9B-5542-8EA8-AB12A3635DA0}" destId="{4D6666F8-01FA-5447-8DCF-D0EDAB90CEDC}" srcOrd="0" destOrd="0" presId="urn:microsoft.com/office/officeart/2005/8/layout/lProcess3"/>
    <dgm:cxn modelId="{B65E8008-1749-2145-8B37-4077C7183317}" type="presParOf" srcId="{4D6666F8-01FA-5447-8DCF-D0EDAB90CEDC}" destId="{BDB7B15D-0392-F34C-9884-B47836C2D9C1}" srcOrd="0" destOrd="0" presId="urn:microsoft.com/office/officeart/2005/8/layout/lProcess3"/>
    <dgm:cxn modelId="{D6D83651-2EE1-0D4E-8D9C-42ED3F886815}" type="presParOf" srcId="{4D6666F8-01FA-5447-8DCF-D0EDAB90CEDC}" destId="{371C6757-195D-294B-8308-DBF69BEDEF87}" srcOrd="1" destOrd="0" presId="urn:microsoft.com/office/officeart/2005/8/layout/lProcess3"/>
    <dgm:cxn modelId="{BF57A0E3-9087-BA46-AAC0-E334CC0E7E8F}" type="presParOf" srcId="{4D6666F8-01FA-5447-8DCF-D0EDAB90CEDC}" destId="{BD9CEE77-885F-0A47-B4A8-4BDFDADEB128}" srcOrd="2" destOrd="0" presId="urn:microsoft.com/office/officeart/2005/8/layout/lProcess3"/>
    <dgm:cxn modelId="{BE8F1635-4DCE-C54A-A039-6853BCD81DCD}" type="presParOf" srcId="{3CCE10E2-2D9B-5542-8EA8-AB12A3635DA0}" destId="{3A1C7AB6-D62B-174A-8737-CF059C2FF22D}" srcOrd="1" destOrd="0" presId="urn:microsoft.com/office/officeart/2005/8/layout/lProcess3"/>
    <dgm:cxn modelId="{90815CE7-0079-9C4E-9EE6-503EB38F0299}" type="presParOf" srcId="{3CCE10E2-2D9B-5542-8EA8-AB12A3635DA0}" destId="{37801031-F4DD-AD46-B5AC-6BF4D31CCD52}" srcOrd="2" destOrd="0" presId="urn:microsoft.com/office/officeart/2005/8/layout/lProcess3"/>
    <dgm:cxn modelId="{8056A583-9E96-4144-90F3-AE987BE7BB2C}" type="presParOf" srcId="{37801031-F4DD-AD46-B5AC-6BF4D31CCD52}" destId="{5A9A7DFA-CDEC-2D4F-81CD-90B39BB6613C}" srcOrd="0" destOrd="0" presId="urn:microsoft.com/office/officeart/2005/8/layout/lProcess3"/>
    <dgm:cxn modelId="{84B61F5B-A556-524B-9B20-691F1A8C1F2F}" type="presParOf" srcId="{37801031-F4DD-AD46-B5AC-6BF4D31CCD52}" destId="{E49D28EB-6091-DC4F-A9B9-C07C09BFEA3F}" srcOrd="1" destOrd="0" presId="urn:microsoft.com/office/officeart/2005/8/layout/lProcess3"/>
    <dgm:cxn modelId="{15E29671-4F25-A34E-AAA6-06E60D5BF2C8}" type="presParOf" srcId="{37801031-F4DD-AD46-B5AC-6BF4D31CCD52}" destId="{C3804E96-2EC5-F14F-AF71-54BDF82C7DA2}" srcOrd="2" destOrd="0" presId="urn:microsoft.com/office/officeart/2005/8/layout/lProcess3"/>
    <dgm:cxn modelId="{CA6D0CC2-8CB5-FB4D-8F29-FAB635ED520E}" type="presParOf" srcId="{3CCE10E2-2D9B-5542-8EA8-AB12A3635DA0}" destId="{F7C2B2DD-F832-F644-B869-A3A17AA40C83}" srcOrd="3" destOrd="0" presId="urn:microsoft.com/office/officeart/2005/8/layout/lProcess3"/>
    <dgm:cxn modelId="{E2FB3591-E400-574D-98EE-438776001895}" type="presParOf" srcId="{3CCE10E2-2D9B-5542-8EA8-AB12A3635DA0}" destId="{1E92BD83-6F57-A446-94DC-A8C7E8581214}" srcOrd="4" destOrd="0" presId="urn:microsoft.com/office/officeart/2005/8/layout/lProcess3"/>
    <dgm:cxn modelId="{CAAEB6CA-7022-574B-BDD6-A026CB284F00}" type="presParOf" srcId="{1E92BD83-6F57-A446-94DC-A8C7E8581214}" destId="{F0F831D5-9EAC-8D44-95BF-D84553CBAD25}" srcOrd="0" destOrd="0" presId="urn:microsoft.com/office/officeart/2005/8/layout/lProcess3"/>
    <dgm:cxn modelId="{6A554BF5-F78E-1941-A3CB-6D3F4CB6D8C4}" type="presParOf" srcId="{1E92BD83-6F57-A446-94DC-A8C7E8581214}" destId="{237DF26A-9B02-F149-92F7-D8D59A4F2A31}" srcOrd="1" destOrd="0" presId="urn:microsoft.com/office/officeart/2005/8/layout/lProcess3"/>
    <dgm:cxn modelId="{6B955CE7-57F3-FB4E-842B-A9D1A91EDAE1}" type="presParOf" srcId="{1E92BD83-6F57-A446-94DC-A8C7E8581214}" destId="{D0E1FD67-E6CB-D244-AA8C-41188E62DD05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6FD277-CF8A-6A4A-A719-CA461B0F942B}">
      <dsp:nvSpPr>
        <dsp:cNvPr id="0" name=""/>
        <dsp:cNvSpPr/>
      </dsp:nvSpPr>
      <dsp:spPr>
        <a:xfrm rot="5400000">
          <a:off x="-322968" y="324858"/>
          <a:ext cx="2153126" cy="150718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200" kern="1200" dirty="0" smtClean="0"/>
            <a:t>software</a:t>
          </a:r>
          <a:r>
            <a:rPr lang="zh-CN" altLang="en-US" sz="2200" kern="1200" dirty="0" smtClean="0"/>
            <a:t> </a:t>
          </a:r>
          <a:r>
            <a:rPr lang="en-US" altLang="zh-CN" sz="2200" kern="1200" dirty="0" smtClean="0"/>
            <a:t>design</a:t>
          </a:r>
          <a:endParaRPr lang="zh-CN" altLang="en-US" sz="2200" kern="1200" dirty="0"/>
        </a:p>
      </dsp:txBody>
      <dsp:txXfrm rot="-5400000">
        <a:off x="1" y="755483"/>
        <a:ext cx="1507188" cy="645938"/>
      </dsp:txXfrm>
    </dsp:sp>
    <dsp:sp modelId="{C67E3723-9142-004C-8EE2-37CAEE3C723F}">
      <dsp:nvSpPr>
        <dsp:cNvPr id="0" name=""/>
        <dsp:cNvSpPr/>
      </dsp:nvSpPr>
      <dsp:spPr>
        <a:xfrm rot="5400000">
          <a:off x="5083028" y="-3573949"/>
          <a:ext cx="1399532" cy="855121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en-US" sz="2600" kern="1200" dirty="0" smtClean="0"/>
            <a:t>Multithread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&amp;&amp;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Multicore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processor</a:t>
          </a:r>
          <a:endParaRPr lang="en-US" sz="2600" kern="1200" dirty="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en-US" sz="2600" kern="1200" dirty="0" smtClean="0"/>
            <a:t>Shared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address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space</a:t>
          </a:r>
          <a:endParaRPr lang="en-US" sz="2600" kern="1200" dirty="0"/>
        </a:p>
      </dsp:txBody>
      <dsp:txXfrm rot="-5400000">
        <a:off x="1507189" y="70210"/>
        <a:ext cx="8482891" cy="1262892"/>
      </dsp:txXfrm>
    </dsp:sp>
    <dsp:sp modelId="{0F5262EF-5B60-7A44-9258-A5CE31E9ABCC}">
      <dsp:nvSpPr>
        <dsp:cNvPr id="0" name=""/>
        <dsp:cNvSpPr/>
      </dsp:nvSpPr>
      <dsp:spPr>
        <a:xfrm rot="5400000">
          <a:off x="-322968" y="2191312"/>
          <a:ext cx="2153126" cy="150718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200" kern="1200" dirty="0" smtClean="0"/>
            <a:t>kernel</a:t>
          </a:r>
          <a:r>
            <a:rPr lang="zh-CN" altLang="en-US" sz="2200" kern="1200" dirty="0" smtClean="0"/>
            <a:t> </a:t>
          </a:r>
          <a:r>
            <a:rPr lang="en-US" altLang="zh-CN" sz="2200" kern="1200" dirty="0" smtClean="0"/>
            <a:t>VM</a:t>
          </a:r>
          <a:r>
            <a:rPr lang="zh-CN" altLang="en-US" sz="2200" kern="1200" dirty="0" smtClean="0"/>
            <a:t> </a:t>
          </a:r>
          <a:r>
            <a:rPr lang="en-US" altLang="zh-CN" sz="2200" kern="1200" dirty="0" smtClean="0"/>
            <a:t>cost</a:t>
          </a:r>
          <a:endParaRPr lang="zh-CN" altLang="en-US" sz="2200" kern="1200" dirty="0"/>
        </a:p>
      </dsp:txBody>
      <dsp:txXfrm rot="-5400000">
        <a:off x="1" y="2621937"/>
        <a:ext cx="1507188" cy="645938"/>
      </dsp:txXfrm>
    </dsp:sp>
    <dsp:sp modelId="{A9269130-62C4-AE4D-B09C-5C371804261F}">
      <dsp:nvSpPr>
        <dsp:cNvPr id="0" name=""/>
        <dsp:cNvSpPr/>
      </dsp:nvSpPr>
      <dsp:spPr>
        <a:xfrm rot="5400000">
          <a:off x="5083028" y="-1707496"/>
          <a:ext cx="1399532" cy="855121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en-US" sz="2600" kern="1200" dirty="0" smtClean="0"/>
            <a:t>Handling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soft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page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faults</a:t>
          </a:r>
          <a:endParaRPr lang="en-US" sz="2600" kern="1200" dirty="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en-US" sz="2600" kern="1200" dirty="0" smtClean="0"/>
            <a:t>Mapping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files</a:t>
          </a:r>
          <a:endParaRPr lang="en-US" sz="2600" kern="1200" dirty="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en-US" sz="2600" kern="1200" dirty="0" smtClean="0"/>
            <a:t>Growing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address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space</a:t>
          </a:r>
          <a:endParaRPr lang="en-US" sz="2600" kern="1200" dirty="0"/>
        </a:p>
      </dsp:txBody>
      <dsp:txXfrm rot="-5400000">
        <a:off x="1507189" y="1936663"/>
        <a:ext cx="8482891" cy="12628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BACB8F-A6B9-3645-9DF0-BD2064A2BBC8}">
      <dsp:nvSpPr>
        <dsp:cNvPr id="0" name=""/>
        <dsp:cNvSpPr/>
      </dsp:nvSpPr>
      <dsp:spPr>
        <a:xfrm>
          <a:off x="0" y="0"/>
          <a:ext cx="4023360" cy="402336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B877EC4-72C5-A740-B59D-AD2E099F7817}">
      <dsp:nvSpPr>
        <dsp:cNvPr id="0" name=""/>
        <dsp:cNvSpPr/>
      </dsp:nvSpPr>
      <dsp:spPr>
        <a:xfrm>
          <a:off x="2011680" y="0"/>
          <a:ext cx="8046720" cy="402336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2700" b="1" kern="1200" dirty="0" err="1" smtClean="0">
              <a:latin typeface="Times New Roman" charset="0"/>
              <a:ea typeface="Times New Roman" charset="0"/>
              <a:cs typeface="Times New Roman" charset="0"/>
            </a:rPr>
            <a:t>Mmap</a:t>
          </a:r>
          <a:r>
            <a:rPr kumimoji="1" lang="en-US" altLang="zh-CN" sz="2700" b="1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700" b="1" kern="1200" dirty="0" err="1" smtClean="0">
              <a:latin typeface="Times New Roman" charset="0"/>
              <a:ea typeface="Times New Roman" charset="0"/>
              <a:cs typeface="Times New Roman" charset="0"/>
            </a:rPr>
            <a:t>syscall</a:t>
          </a:r>
          <a:r>
            <a:rPr kumimoji="1" lang="en-US" sz="2700" b="1" kern="1200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700" b="1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create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regions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adds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them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2011680" y="0"/>
        <a:ext cx="8046720" cy="1207010"/>
      </dsp:txXfrm>
    </dsp:sp>
    <dsp:sp modelId="{3A5FC221-165F-4041-B394-CDA35637CC2F}">
      <dsp:nvSpPr>
        <dsp:cNvPr id="0" name=""/>
        <dsp:cNvSpPr/>
      </dsp:nvSpPr>
      <dsp:spPr>
        <a:xfrm>
          <a:off x="704089" y="1207010"/>
          <a:ext cx="2615181" cy="2615181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CBBE996-BE65-9B4D-92EC-23C1C744C0AA}">
      <dsp:nvSpPr>
        <dsp:cNvPr id="0" name=""/>
        <dsp:cNvSpPr/>
      </dsp:nvSpPr>
      <dsp:spPr>
        <a:xfrm>
          <a:off x="2011680" y="1207010"/>
          <a:ext cx="8046720" cy="261518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2700" b="1" kern="1200" dirty="0" err="1" smtClean="0">
              <a:latin typeface="Times New Roman" charset="0"/>
              <a:ea typeface="Times New Roman" charset="0"/>
              <a:cs typeface="Times New Roman" charset="0"/>
            </a:rPr>
            <a:t>Munmap</a:t>
          </a:r>
          <a:r>
            <a:rPr kumimoji="1" lang="en-US" altLang="zh-CN" sz="2700" b="1" kern="1200" dirty="0" smtClean="0">
              <a:latin typeface="Times New Roman" charset="0"/>
              <a:ea typeface="Times New Roman" charset="0"/>
              <a:cs typeface="Times New Roman" charset="0"/>
            </a:rPr>
            <a:t>  </a:t>
          </a:r>
          <a:r>
            <a:rPr kumimoji="1" lang="en-US" sz="2700" b="1" kern="1200" dirty="0" err="1" smtClean="0">
              <a:latin typeface="Times New Roman" charset="0"/>
              <a:ea typeface="Times New Roman" charset="0"/>
              <a:cs typeface="Times New Roman" charset="0"/>
            </a:rPr>
            <a:t>syscall</a:t>
          </a:r>
          <a:r>
            <a:rPr kumimoji="1" lang="en-US" sz="2700" b="1" kern="1200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700" b="1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removes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from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invalidates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entries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hardware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table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structures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2011680" y="1207010"/>
        <a:ext cx="8046720" cy="1207006"/>
      </dsp:txXfrm>
    </dsp:sp>
    <dsp:sp modelId="{0CB64753-6289-B240-8AB0-9DC2C2AE8A04}">
      <dsp:nvSpPr>
        <dsp:cNvPr id="0" name=""/>
        <dsp:cNvSpPr/>
      </dsp:nvSpPr>
      <dsp:spPr>
        <a:xfrm>
          <a:off x="1408176" y="2414017"/>
          <a:ext cx="1207006" cy="1207006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5D624B9-5258-4C48-A195-27EF4ECBF766}">
      <dsp:nvSpPr>
        <dsp:cNvPr id="0" name=""/>
        <dsp:cNvSpPr/>
      </dsp:nvSpPr>
      <dsp:spPr>
        <a:xfrm>
          <a:off x="2011680" y="2414017"/>
          <a:ext cx="8046720" cy="120700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3300" b="1" kern="12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3300" b="1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3300" b="1" kern="1200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sz="2000" b="1" kern="1200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000" b="1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lookup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faulting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virtual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addresses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2011680" y="2414017"/>
        <a:ext cx="8046720" cy="12070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7B15D-0392-F34C-9884-B47836C2D9C1}">
      <dsp:nvSpPr>
        <dsp:cNvPr id="0" name=""/>
        <dsp:cNvSpPr/>
      </dsp:nvSpPr>
      <dsp:spPr>
        <a:xfrm>
          <a:off x="115745" y="1626"/>
          <a:ext cx="3333009" cy="133320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faulting</a:t>
          </a:r>
          <a:r>
            <a:rPr lang="zh-CN" altLang="en-US" sz="3000" kern="1200" dirty="0" smtClean="0"/>
            <a:t> </a:t>
          </a:r>
          <a:r>
            <a:rPr lang="en-US" altLang="zh-CN" sz="3000" kern="1200" dirty="0" smtClean="0"/>
            <a:t>locking</a:t>
          </a:r>
          <a:endParaRPr lang="zh-CN" altLang="en-US" sz="3000" kern="1200" dirty="0"/>
        </a:p>
      </dsp:txBody>
      <dsp:txXfrm>
        <a:off x="782347" y="1626"/>
        <a:ext cx="1999806" cy="1333203"/>
      </dsp:txXfrm>
    </dsp:sp>
    <dsp:sp modelId="{BD9CEE77-885F-0A47-B4A8-4BDFDADEB128}">
      <dsp:nvSpPr>
        <dsp:cNvPr id="0" name=""/>
        <dsp:cNvSpPr/>
      </dsp:nvSpPr>
      <dsp:spPr>
        <a:xfrm>
          <a:off x="3015463" y="114948"/>
          <a:ext cx="7316154" cy="110655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reduces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amount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of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time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that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operation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hold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err="1" smtClean="0">
              <a:latin typeface="Times New Roman" charset="0"/>
              <a:ea typeface="Times New Roman" charset="0"/>
              <a:cs typeface="Times New Roman" charset="0"/>
            </a:rPr>
            <a:t>mmap_sem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write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mode,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allowing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pages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execute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concurrently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with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read-only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parts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of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operation.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3568743" y="114948"/>
        <a:ext cx="6209595" cy="1106559"/>
      </dsp:txXfrm>
    </dsp:sp>
    <dsp:sp modelId="{5A9A7DFA-CDEC-2D4F-81CD-90B39BB6613C}">
      <dsp:nvSpPr>
        <dsp:cNvPr id="0" name=""/>
        <dsp:cNvSpPr/>
      </dsp:nvSpPr>
      <dsp:spPr>
        <a:xfrm>
          <a:off x="115745" y="1521479"/>
          <a:ext cx="3333009" cy="133320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hybrid</a:t>
          </a:r>
          <a:r>
            <a:rPr lang="zh-CN" altLang="en-US" sz="3000" kern="1200" dirty="0" smtClean="0"/>
            <a:t> </a:t>
          </a:r>
          <a:r>
            <a:rPr lang="en-US" altLang="zh-CN" sz="3000" kern="1200" dirty="0" smtClean="0"/>
            <a:t>locking/RCU</a:t>
          </a:r>
          <a:endParaRPr lang="zh-CN" altLang="en-US" sz="3000" kern="1200" dirty="0"/>
        </a:p>
      </dsp:txBody>
      <dsp:txXfrm>
        <a:off x="782347" y="1521479"/>
        <a:ext cx="1999806" cy="1333203"/>
      </dsp:txXfrm>
    </dsp:sp>
    <dsp:sp modelId="{C3804E96-2EC5-F14F-AF71-54BDF82C7DA2}">
      <dsp:nvSpPr>
        <dsp:cNvPr id="0" name=""/>
        <dsp:cNvSpPr/>
      </dsp:nvSpPr>
      <dsp:spPr>
        <a:xfrm>
          <a:off x="3015463" y="1634801"/>
          <a:ext cx="7619158" cy="110655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eliminate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need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for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acquire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err="1" smtClean="0">
              <a:latin typeface="Times New Roman" charset="0"/>
              <a:ea typeface="Times New Roman" charset="0"/>
              <a:cs typeface="Times New Roman" charset="0"/>
            </a:rPr>
            <a:t>mmap_sem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all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by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applying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RCU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hardware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table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structure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individual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VMA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entries,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while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protecting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VMA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with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new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lock.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3568743" y="1634801"/>
        <a:ext cx="6512599" cy="1106559"/>
      </dsp:txXfrm>
    </dsp:sp>
    <dsp:sp modelId="{F0F831D5-9EAC-8D44-95BF-D84553CBAD25}">
      <dsp:nvSpPr>
        <dsp:cNvPr id="0" name=""/>
        <dsp:cNvSpPr/>
      </dsp:nvSpPr>
      <dsp:spPr>
        <a:xfrm>
          <a:off x="115745" y="3041331"/>
          <a:ext cx="3333009" cy="133320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Pure</a:t>
          </a:r>
          <a:r>
            <a:rPr lang="zh-CN" altLang="en-US" sz="3000" kern="1200" dirty="0" smtClean="0"/>
            <a:t> </a:t>
          </a:r>
          <a:r>
            <a:rPr lang="en-US" altLang="zh-CN" sz="3000" kern="1200" dirty="0" smtClean="0"/>
            <a:t>locking</a:t>
          </a:r>
          <a:endParaRPr lang="zh-CN" altLang="en-US" sz="3000" kern="1200" dirty="0"/>
        </a:p>
      </dsp:txBody>
      <dsp:txXfrm>
        <a:off x="782347" y="3041331"/>
        <a:ext cx="1999806" cy="1333203"/>
      </dsp:txXfrm>
    </dsp:sp>
    <dsp:sp modelId="{D0E1FD67-E6CB-D244-AA8C-41188E62DD05}">
      <dsp:nvSpPr>
        <dsp:cNvPr id="0" name=""/>
        <dsp:cNvSpPr/>
      </dsp:nvSpPr>
      <dsp:spPr>
        <a:xfrm>
          <a:off x="3015463" y="3154653"/>
          <a:ext cx="7738224" cy="110655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using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RCU-based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bonsai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eliminate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protecting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tree,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e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liminating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any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contended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cache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lines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that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must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be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modified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by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every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faults.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3568743" y="3154653"/>
        <a:ext cx="6631665" cy="11065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E0869-647E-FB4B-861F-9D9361289A54}" type="datetimeFigureOut">
              <a:rPr kumimoji="1" lang="zh-CN" altLang="en-US" smtClean="0"/>
              <a:t>16/4/12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7D52D1-B2EE-714E-9026-E3C6BBBA8C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6654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7D52D1-B2EE-714E-9026-E3C6BBBA8CB4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3352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4/12/16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ln>
            <a:solidFill>
              <a:srgbClr val="FFC000"/>
            </a:solidFill>
          </a:ln>
        </p:spPr>
        <p:txBody>
          <a:bodyPr/>
          <a:lstStyle/>
          <a:p>
            <a:pPr algn="ctr"/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calable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Using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RCU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Balanced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kumimoji="1" lang="zh-CN" altLang="en-US" dirty="0">
              <a:solidFill>
                <a:schemeClr val="accent2">
                  <a:lumMod val="50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1922" y="5340523"/>
            <a:ext cx="4946788" cy="588328"/>
          </a:xfrm>
        </p:spPr>
        <p:txBody>
          <a:bodyPr>
            <a:noAutofit/>
          </a:bodyPr>
          <a:lstStyle/>
          <a:p>
            <a:r>
              <a:rPr kumimoji="1" lang="zh-CN" altLang="en-US" sz="4000" b="1" dirty="0" smtClean="0">
                <a:latin typeface="Songti SC" charset="-122"/>
                <a:ea typeface="Songti SC" charset="-122"/>
                <a:cs typeface="Songti SC" charset="-122"/>
              </a:rPr>
              <a:t>回新宁   </a:t>
            </a:r>
            <a:r>
              <a:rPr kumimoji="1" lang="en-US" altLang="zh-CN" sz="4000" b="1" dirty="0" smtClean="0">
                <a:latin typeface="Songti SC" charset="-122"/>
                <a:ea typeface="Songti SC" charset="-122"/>
                <a:cs typeface="Songti SC" charset="-122"/>
              </a:rPr>
              <a:t>2015210865</a:t>
            </a:r>
            <a:endParaRPr kumimoji="1" lang="zh-CN" altLang="en-US" sz="4000" b="1" dirty="0">
              <a:latin typeface="Songti SC" charset="-122"/>
              <a:ea typeface="Songti SC" charset="-122"/>
              <a:cs typeface="Songt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429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realization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2663" y="2124075"/>
            <a:ext cx="52070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530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47651" y="-212160"/>
            <a:ext cx="10058400" cy="1450757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Concurrent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spaces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1887001"/>
              </p:ext>
            </p:extLst>
          </p:nvPr>
        </p:nvGraphicFramePr>
        <p:xfrm>
          <a:off x="1097279" y="1845734"/>
          <a:ext cx="10869433" cy="43761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9443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05484"/>
          </a:xfrm>
        </p:spPr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737360"/>
            <a:ext cx="5263378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262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-190475"/>
            <a:ext cx="10058400" cy="1450757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Experiment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evaluation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0" y="1845734"/>
            <a:ext cx="5664200" cy="39497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" y="1772074"/>
            <a:ext cx="56007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372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-190475"/>
            <a:ext cx="10058400" cy="1450757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Experiment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evaluation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766750"/>
            <a:ext cx="522600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368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Conclusion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his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paper has introduced an address space design that uses RCU to manage VMAs, page directories, and page tables and uses a new RCU-based balanced tree, BONSAI, to manage the VMA set. </a:t>
            </a:r>
            <a:endParaRPr lang="zh-CN" alt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Measurements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on an 80 core Linux computer show that this design scales better than stock Linux and two other simpler but less-concurrent designs; </a:t>
            </a:r>
            <a:endParaRPr lang="zh-CN" alt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its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use of BONSAI allows the page fault handler to run at a constant cost, independent of the number of cores and of the memory mapping load. 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4813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402981"/>
            <a:ext cx="10058400" cy="943681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Problems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4376560"/>
              </p:ext>
            </p:extLst>
          </p:nvPr>
        </p:nvGraphicFramePr>
        <p:xfrm>
          <a:off x="1097280" y="2028613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077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1" y="-175062"/>
            <a:ext cx="10058400" cy="1450757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480" y="1737360"/>
            <a:ext cx="5219700" cy="28067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577841" y="2264787"/>
            <a:ext cx="557784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/>
              <a:t>a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set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of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memory</a:t>
            </a:r>
            <a:r>
              <a:rPr kumimoji="1" lang="zh-CN" altLang="en-US" sz="2800" dirty="0"/>
              <a:t> </a:t>
            </a:r>
            <a:r>
              <a:rPr kumimoji="1" lang="en-US" altLang="zh-CN" sz="2800" dirty="0" smtClean="0"/>
              <a:t>mapping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trees:</a:t>
            </a:r>
            <a:r>
              <a:rPr kumimoji="1" lang="zh-CN" altLang="en-US" sz="2800" dirty="0" smtClean="0"/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describes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range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virtual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addresses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stores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information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about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mapping.</a:t>
            </a:r>
            <a:endParaRPr kumimoji="1" lang="zh-CN" altLang="en-US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sz="2800" dirty="0" smtClean="0"/>
              <a:t>a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page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table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tree:</a:t>
            </a:r>
            <a:r>
              <a:rPr kumimoji="1" lang="zh-CN" altLang="en-US" sz="2800" dirty="0" smtClean="0"/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enables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endParaRPr kumimoji="1" lang="zh-CN" altLang="en-US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find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region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containing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particular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virtual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quickly,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page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table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records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architecture-specific</a:t>
            </a:r>
            <a:endParaRPr kumimoji="1" lang="zh-CN" altLang="en-US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mapping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from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virtual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pages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physical</a:t>
            </a:r>
            <a:r>
              <a:rPr kumimoji="1"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pages.</a:t>
            </a:r>
            <a:endParaRPr kumimoji="1" lang="zh-CN" altLang="en-US" sz="2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126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1601896"/>
              </p:ext>
            </p:extLst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标题 1"/>
          <p:cNvSpPr txBox="1">
            <a:spLocks/>
          </p:cNvSpPr>
          <p:nvPr/>
        </p:nvSpPr>
        <p:spPr>
          <a:xfrm>
            <a:off x="1097281" y="-175062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operations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96785" y="2939581"/>
            <a:ext cx="20449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smtClean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sz="3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r>
              <a:rPr kumimoji="1" lang="zh-CN" altLang="en-US" sz="3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latin typeface="Times New Roman" charset="0"/>
                <a:ea typeface="Times New Roman" charset="0"/>
                <a:cs typeface="Times New Roman" charset="0"/>
              </a:rPr>
              <a:t>operations</a:t>
            </a:r>
            <a:endParaRPr kumimoji="1" lang="zh-CN" altLang="en-US" sz="32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52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047067"/>
            <a:ext cx="4876800" cy="30226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00800" y="2213322"/>
            <a:ext cx="53866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Linux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concurrency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four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threads.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Page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faults(skinny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blue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rectangles)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memory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mapping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operations(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wide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red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rectangles)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delay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each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other.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Threads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sleeping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regions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</a:p>
          <a:p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marked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kumimoji="1" lang="zh-CN" alt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942" y="4123459"/>
            <a:ext cx="3937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57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W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hy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RCU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not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applied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Space?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2194869"/>
            <a:ext cx="10058400" cy="4023360"/>
          </a:xfrm>
        </p:spPr>
        <p:txBody>
          <a:bodyPr>
            <a:normAutofit/>
          </a:bodyPr>
          <a:lstStyle/>
          <a:p>
            <a:r>
              <a:rPr kumimoji="1" lang="zh-CN" altLang="en-US" sz="3200" dirty="0" smtClean="0"/>
              <a:t>☁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he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structures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must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obey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complex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invariants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that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make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RCU’s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restrictions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on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readers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writers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onerous.</a:t>
            </a:r>
            <a:endParaRPr kumimoji="1" lang="zh-CN" altLang="en-US" sz="3200" dirty="0" smtClean="0">
              <a:solidFill>
                <a:schemeClr val="accent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zh-CN" altLang="en-US" sz="32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zh-CN" altLang="en-US" sz="3200" dirty="0">
                <a:latin typeface="Times New Roman" charset="0"/>
                <a:ea typeface="Times New Roman" charset="0"/>
                <a:cs typeface="Times New Roman" charset="0"/>
              </a:rPr>
              <a:t>☁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Requiring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an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RCU-compatible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concurrent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balanced</a:t>
            </a:r>
            <a:r>
              <a:rPr kumimoji="1" lang="zh-CN" altLang="en-US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 smtClean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tree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.</a:t>
            </a:r>
            <a:endParaRPr kumimoji="1" lang="zh-CN" altLang="en-US" sz="3200" dirty="0">
              <a:solidFill>
                <a:schemeClr val="accent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17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BONSAI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tree---RCU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friendly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balanced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tree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Bonsai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tree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designed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allow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read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operations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such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lookup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proceed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without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locks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parallel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mutation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operations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such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insert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delete.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</a:p>
          <a:p>
            <a:endParaRPr kumimoji="1" lang="zh-CN" alt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It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benefits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avoiding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cache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coherence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traffic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caused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by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read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locks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on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large</a:t>
            </a:r>
            <a:r>
              <a:rPr kumimoji="1"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multicore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machines.</a:t>
            </a:r>
            <a:endParaRPr kumimoji="1" lang="zh-CN" alt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179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realization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793664"/>
            <a:ext cx="5384800" cy="41275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6367" y="510964"/>
            <a:ext cx="57404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100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realization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258" y="2048798"/>
            <a:ext cx="5422900" cy="35179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780" y="133119"/>
            <a:ext cx="5422900" cy="615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47201"/>
      </p:ext>
    </p:extLst>
  </p:cSld>
  <p:clrMapOvr>
    <a:masterClrMapping/>
  </p:clrMapOvr>
</p:sld>
</file>

<file path=ppt/theme/theme1.xml><?xml version="1.0" encoding="utf-8"?>
<a:theme xmlns:a="http://schemas.openxmlformats.org/drawingml/2006/main" name="怀旧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回顾</Template>
  <TotalTime>356</TotalTime>
  <Words>462</Words>
  <Application>Microsoft Macintosh PowerPoint</Application>
  <PresentationFormat>宽屏</PresentationFormat>
  <Paragraphs>47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Calibri</vt:lpstr>
      <vt:lpstr>Calibri Light</vt:lpstr>
      <vt:lpstr>Songti SC</vt:lpstr>
      <vt:lpstr>Times New Roman</vt:lpstr>
      <vt:lpstr>宋体</vt:lpstr>
      <vt:lpstr>怀旧</vt:lpstr>
      <vt:lpstr>Scalable Address Space Using RCU Balanced Trees</vt:lpstr>
      <vt:lpstr>Problems</vt:lpstr>
      <vt:lpstr>Address space</vt:lpstr>
      <vt:lpstr>PowerPoint 演示文稿</vt:lpstr>
      <vt:lpstr>PowerPoint 演示文稿</vt:lpstr>
      <vt:lpstr>Why is RCU not applied to Address Space?</vt:lpstr>
      <vt:lpstr>BONSAI tree---RCU friendly balanced tree</vt:lpstr>
      <vt:lpstr>realization</vt:lpstr>
      <vt:lpstr>realization</vt:lpstr>
      <vt:lpstr>realization</vt:lpstr>
      <vt:lpstr>Concurrent address spaces</vt:lpstr>
      <vt:lpstr>PowerPoint 演示文稿</vt:lpstr>
      <vt:lpstr>Experiment evaluation</vt:lpstr>
      <vt:lpstr>Experiment evaluation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Scalable Address Space Using RCU Balanced Trees</dc:title>
  <dc:creator>Microsoft Office 用户</dc:creator>
  <cp:lastModifiedBy>Microsoft Office 用户</cp:lastModifiedBy>
  <cp:revision>15</cp:revision>
  <dcterms:created xsi:type="dcterms:W3CDTF">2016-04-12T01:55:32Z</dcterms:created>
  <dcterms:modified xsi:type="dcterms:W3CDTF">2016-04-12T07:51:38Z</dcterms:modified>
</cp:coreProperties>
</file>

<file path=docProps/thumbnail.jpeg>
</file>